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654" r:id="rId2"/>
    <p:sldId id="304" r:id="rId3"/>
    <p:sldId id="665" r:id="rId4"/>
    <p:sldId id="305" r:id="rId5"/>
    <p:sldId id="666" r:id="rId6"/>
    <p:sldId id="660" r:id="rId7"/>
    <p:sldId id="655" r:id="rId8"/>
    <p:sldId id="659" r:id="rId9"/>
    <p:sldId id="661" r:id="rId10"/>
    <p:sldId id="667" r:id="rId11"/>
    <p:sldId id="656" r:id="rId12"/>
    <p:sldId id="664" r:id="rId13"/>
    <p:sldId id="657" r:id="rId14"/>
    <p:sldId id="65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31CE5-57E5-4A94-A157-185932626435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2EA94-B6A0-4DB4-84FA-606D17D0B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86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9255D-DF1A-BD4F-9FB2-95C11DFC0CF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17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0CDF8-04B3-4C44-94E3-BAEA6D07E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1A7999-7DE8-4740-A733-D0C3770D7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219F34-62DE-42ED-96E1-2362576D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866C-5F68-46F4-9D42-169BF7A6C1A9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293B8-7824-4F70-B592-D52F8FC0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17D290-B0BC-4573-B0C7-7C050FCA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0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2F5B-CE48-42ED-9433-862D9CB1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45FE6A-15D3-48AB-BA10-2B03016A9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88ADF5-0404-421E-80AA-125A155F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F3C1-F32D-4F63-B417-AB673EF2C58F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231288-BF6E-4149-AA71-26FE13D8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5F9FBE-2270-48D1-9278-6B5F7CD2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73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A0FE31-4178-4529-B7CF-6E5904015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48072E-156C-4CD5-9361-57EC72563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1102B8-2C9C-471D-B88F-35B98CB0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212-641D-45D1-8AB4-694B02F950D4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ED3B9E-3C5D-450D-803E-93B425D9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5C73DD-D46F-4201-B8CE-0AE219A0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93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31" b="1" i="0">
                <a:solidFill>
                  <a:srgbClr val="0012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27C6-7577-4243-A6E6-C22EF447810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026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589B-7D23-4643-B229-86AAFD1DE975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48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414CF-2D50-4A86-8C0C-27475AC1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052A6F-5C21-437E-B84A-CD53B3CB7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E5B368-DA14-41E4-B2E0-2174CFEA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0B9-2AAB-4389-95C2-3305D28C1401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E9F696-B903-43B1-901C-95639ED1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1CE6B0-6CA1-4652-9C07-AF625143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8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71884-63CC-42AE-8057-995DF0F2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98C367-D19D-422B-A2E8-E99F68D5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03B501-DD72-45D2-850E-45701A02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A250-361D-4252-B500-2F5F3A9F85AC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4D545B-154B-4686-B564-04E52700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6D58D5-D706-4E86-B433-BAABCC26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7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5D290-40A1-4AC4-A5C5-3E3D2B05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51858E-3712-44AF-B7BC-B05BC68BB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D3AAFB-DC7B-435A-AB6B-641798035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163700-9901-470E-883E-70688052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E0AEC-9DB8-43FA-A12B-0E8D209D9FB7}" type="datetime1">
              <a:rPr lang="en-US" smtClean="0"/>
              <a:t>6/27/2024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79CEAA-0740-4864-8630-6B9FF9EF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0233F7-4FE8-431F-A822-D2D6F218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1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D7D50-B084-4DE0-BDBE-1C747686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1DB9F3-64D4-4E2C-B50C-6FBC1603D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BEF195-F9B6-4D88-AC88-71267D135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52AAA0-9BF4-4EF5-8F09-75B98DBF0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1E9A58-5771-4004-80C2-34F90B3BF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B8E07F-436E-432D-9B1A-D63BCBE8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C144-6A84-4E8F-8C1C-1EDF97C56338}" type="datetime1">
              <a:rPr lang="en-US" smtClean="0"/>
              <a:t>6/27/2024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C71A25-E7A5-41C4-8EC6-E4AFA6F2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087086-C9A3-44CE-91D3-93D17C36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51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A356F-65CB-454A-808D-82968D0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8B1A31-F4AB-4665-AFE8-61629B14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3560-D03E-46EF-8F40-A9E1B092DFD0}" type="datetime1">
              <a:rPr lang="en-US" smtClean="0"/>
              <a:t>6/27/2024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F2F0C9-3AF3-40C8-99C6-28FA7DAF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D1D72D-633F-46DC-92F7-E6BC63F5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1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3C082F-634A-4F15-BB19-A657F437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E7E6-CBBA-4FA2-9152-93DE990B72CB}" type="datetime1">
              <a:rPr lang="en-US" smtClean="0"/>
              <a:t>6/27/2024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1761B4-F89B-402C-B7A6-034E0CE8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58A88-685C-49BE-8029-7B3CF6DF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83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47D07-F38A-4D1A-821C-B8B011C4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1919E-E706-4FA2-AB40-51DBFBD5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EB3088-696F-40CD-A691-E2726D6C5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EBBCDF-CEC3-4025-A222-6E01B85F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C23C-3E06-4453-88D2-2E1A334DDABF}" type="datetime1">
              <a:rPr lang="en-US" smtClean="0"/>
              <a:t>6/27/2024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0AB366-DCDC-45B1-83AA-4DDE2B2A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58F83C-F6F0-42DA-8598-D728B0CB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18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83F66-11F5-48D3-9254-1AD16295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08A521-44B9-4E06-BDCB-25BCEE895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4D9B98-9F71-4532-83DB-8FB3C6AC9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31F7EE-247E-42E6-9E8D-B6E50D41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829-79C0-49A0-A226-7263E05AAB1E}" type="datetime1">
              <a:rPr lang="en-US" smtClean="0"/>
              <a:t>6/27/2024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2C94C0-6952-495C-BFEF-A4F9BC02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7569BA-415D-4B2D-8AFA-28358DE2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EB05F-15B6-42E7-B097-DD9A0C93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10BF58-A882-4272-829F-0838C9034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5DEF71-4108-4A9D-B7AD-884916255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180C6-AB33-4B5E-9EC9-D702F74EBFDC}" type="datetime1">
              <a:rPr lang="en-US" smtClean="0"/>
              <a:t>6/27/2024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991D9-193A-41C3-972A-EBF034B76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52F2D9-0823-4315-8A41-D32B968AB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2A4E-4BEB-41BF-BED4-B3F9DC341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alphiree/cardiovascular-diseases-risk-prediction-datase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10" Type="http://schemas.openxmlformats.org/officeDocument/2006/relationships/image" Target="../media/image9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0"/>
            <a:ext cx="12191372" cy="6858000"/>
            <a:chOff x="0" y="1"/>
            <a:chExt cx="20104476" cy="112903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5667796"/>
              <a:ext cx="11475985" cy="37245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47327" y="18763"/>
              <a:ext cx="10095230" cy="11271250"/>
            </a:xfrm>
            <a:custGeom>
              <a:avLst/>
              <a:gdLst/>
              <a:ahLst/>
              <a:cxnLst/>
              <a:rect l="l" t="t" r="r" b="b"/>
              <a:pathLst>
                <a:path w="10095230" h="11271250">
                  <a:moveTo>
                    <a:pt x="3587471" y="11271028"/>
                  </a:moveTo>
                  <a:lnTo>
                    <a:pt x="0" y="11271028"/>
                  </a:lnTo>
                  <a:lnTo>
                    <a:pt x="6507331" y="0"/>
                  </a:lnTo>
                  <a:lnTo>
                    <a:pt x="10094803" y="0"/>
                  </a:lnTo>
                  <a:lnTo>
                    <a:pt x="3587471" y="11271028"/>
                  </a:lnTo>
                  <a:close/>
                </a:path>
              </a:pathLst>
            </a:custGeom>
            <a:solidFill>
              <a:srgbClr val="272E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141076" y="1"/>
              <a:ext cx="11963400" cy="11290300"/>
            </a:xfrm>
            <a:custGeom>
              <a:avLst/>
              <a:gdLst/>
              <a:ahLst/>
              <a:cxnLst/>
              <a:rect l="l" t="t" r="r" b="b"/>
              <a:pathLst>
                <a:path w="11963400" h="11290300">
                  <a:moveTo>
                    <a:pt x="11963028" y="11289792"/>
                  </a:moveTo>
                  <a:lnTo>
                    <a:pt x="0" y="11289792"/>
                  </a:lnTo>
                  <a:lnTo>
                    <a:pt x="6518165" y="0"/>
                  </a:lnTo>
                  <a:lnTo>
                    <a:pt x="11963015" y="0"/>
                  </a:lnTo>
                  <a:lnTo>
                    <a:pt x="11963028" y="11289792"/>
                  </a:lnTo>
                  <a:close/>
                </a:path>
              </a:pathLst>
            </a:custGeom>
            <a:solidFill>
              <a:srgbClr val="E6E9E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2837306" y="5667810"/>
              <a:ext cx="7266940" cy="3714115"/>
            </a:xfrm>
            <a:custGeom>
              <a:avLst/>
              <a:gdLst/>
              <a:ahLst/>
              <a:cxnLst/>
              <a:rect l="l" t="t" r="r" b="b"/>
              <a:pathLst>
                <a:path w="7266940" h="3714115">
                  <a:moveTo>
                    <a:pt x="7266794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7266792" y="0"/>
                  </a:lnTo>
                  <a:lnTo>
                    <a:pt x="7266794" y="3714106"/>
                  </a:lnTo>
                  <a:close/>
                </a:path>
              </a:pathLst>
            </a:custGeom>
            <a:solidFill>
              <a:srgbClr val="1D499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9248841" y="5667806"/>
              <a:ext cx="5732145" cy="3714115"/>
            </a:xfrm>
            <a:custGeom>
              <a:avLst/>
              <a:gdLst/>
              <a:ahLst/>
              <a:cxnLst/>
              <a:rect l="l" t="t" r="r" b="b"/>
              <a:pathLst>
                <a:path w="5732144" h="3714115">
                  <a:moveTo>
                    <a:pt x="3587471" y="3714106"/>
                  </a:moveTo>
                  <a:lnTo>
                    <a:pt x="0" y="3714106"/>
                  </a:lnTo>
                  <a:lnTo>
                    <a:pt x="2144340" y="0"/>
                  </a:lnTo>
                  <a:lnTo>
                    <a:pt x="5731812" y="0"/>
                  </a:lnTo>
                  <a:lnTo>
                    <a:pt x="3587471" y="3714106"/>
                  </a:lnTo>
                  <a:close/>
                </a:path>
              </a:pathLst>
            </a:custGeom>
            <a:solidFill>
              <a:srgbClr val="013E99">
                <a:alpha val="68627"/>
              </a:srgbClr>
            </a:solidFill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6162" y="394994"/>
            <a:ext cx="8375324" cy="8285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11552" marR="3081">
              <a:lnSpc>
                <a:spcPct val="100499"/>
              </a:lnSpc>
              <a:spcBef>
                <a:spcPts val="58"/>
              </a:spcBef>
            </a:pPr>
            <a:r>
              <a:rPr lang="ru-RU" sz="2668" b="0" spc="79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cs typeface="Arial Black"/>
              </a:rPr>
              <a:t>Прогнозирование сердечно-сосудистых заболеваний.</a:t>
            </a:r>
            <a:endParaRPr lang="ru-RU" sz="2486" dirty="0">
              <a:solidFill>
                <a:schemeClr val="tx1">
                  <a:lumMod val="85000"/>
                  <a:lumOff val="1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4E5F425-ACDF-4201-8872-9794D7CF2479}"/>
              </a:ext>
            </a:extLst>
          </p:cNvPr>
          <p:cNvSpPr txBox="1">
            <a:spLocks/>
          </p:cNvSpPr>
          <p:nvPr/>
        </p:nvSpPr>
        <p:spPr>
          <a:xfrm>
            <a:off x="6447447" y="3706298"/>
            <a:ext cx="5544930" cy="101869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>
            <a:lvl1pPr>
              <a:defRPr sz="3350" b="1" i="0">
                <a:solidFill>
                  <a:srgbClr val="001233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 marR="3081" algn="r">
              <a:spcBef>
                <a:spcPts val="64"/>
              </a:spcBef>
            </a:pPr>
            <a:r>
              <a:rPr lang="ru-RU" sz="1600" b="0" dirty="0" smtClean="0">
                <a:solidFill>
                  <a:srgbClr val="FFFFFF"/>
                </a:solidFill>
              </a:rPr>
              <a:t>Выполнили</a:t>
            </a:r>
            <a:r>
              <a:rPr lang="ru-RU" sz="1600" b="0" dirty="0" smtClean="0">
                <a:solidFill>
                  <a:schemeClr val="bg1"/>
                </a:solidFill>
              </a:rPr>
              <a:t>:</a:t>
            </a:r>
            <a:endParaRPr lang="ru-RU" sz="1600" b="0" dirty="0">
              <a:solidFill>
                <a:schemeClr val="bg1"/>
              </a:solidFill>
            </a:endParaRPr>
          </a:p>
          <a:p>
            <a:pPr marL="7701" marR="3081" algn="r">
              <a:spcBef>
                <a:spcPts val="64"/>
              </a:spcBef>
            </a:pPr>
            <a:r>
              <a:rPr lang="ru-RU" sz="2400" b="0" dirty="0">
                <a:solidFill>
                  <a:schemeClr val="bg1"/>
                </a:solidFill>
              </a:rPr>
              <a:t>Иванов Артём Евгеньевич</a:t>
            </a:r>
          </a:p>
          <a:p>
            <a:pPr marL="7701" marR="3081" algn="r">
              <a:spcBef>
                <a:spcPts val="64"/>
              </a:spcBef>
            </a:pPr>
            <a:r>
              <a:rPr lang="ru-RU" sz="2400" b="0" dirty="0">
                <a:solidFill>
                  <a:schemeClr val="bg1"/>
                </a:solidFill>
              </a:rPr>
              <a:t>Низовцев Дмитрий Валерьевич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13D6ACF-DAFF-108D-D8F0-881F1D3EAC91}"/>
              </a:ext>
            </a:extLst>
          </p:cNvPr>
          <p:cNvSpPr/>
          <p:nvPr/>
        </p:nvSpPr>
        <p:spPr>
          <a:xfrm>
            <a:off x="7346922" y="887574"/>
            <a:ext cx="4848669" cy="175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92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274BA5-B7C0-41C2-16E1-62FAFEDB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679" y="1204277"/>
            <a:ext cx="1191011" cy="11051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CDFE2-9CEB-4216-B653-94E5E52CC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89" y="3475208"/>
            <a:ext cx="1155194" cy="1155194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AD5A2CC-9572-4A26-870F-D2CDDF7B80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7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10</a:t>
            </a:fld>
            <a:endParaRPr lang="ru-RU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33143" y="300751"/>
            <a:ext cx="7784362" cy="69873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Выполнение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предсказаний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Предобработка</a:t>
            </a: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данных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33143" y="1090696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81" y="1350635"/>
            <a:ext cx="7240010" cy="157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0301" y="304423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Кодировка признаков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20" y="3632247"/>
            <a:ext cx="650648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33143" y="300751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Выполнение предсказаний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60708" y="724936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F6CA02-BCFD-4E10-9882-F4257C349B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11</a:t>
            </a:fld>
            <a:endParaRPr lang="ru-RU"/>
          </a:p>
        </p:txBody>
      </p:sp>
      <p:sp>
        <p:nvSpPr>
          <p:cNvPr id="10" name="Прямоугольная выноска 20">
            <a:extLst>
              <a:ext uri="{FF2B5EF4-FFF2-40B4-BE49-F238E27FC236}">
                <a16:creationId xmlns:a16="http://schemas.microsoft.com/office/drawing/2014/main" id="{417E7650-286C-2214-A8C6-F17C44031B4C}"/>
              </a:ext>
            </a:extLst>
          </p:cNvPr>
          <p:cNvSpPr/>
          <p:nvPr/>
        </p:nvSpPr>
        <p:spPr>
          <a:xfrm rot="5400000" flipV="1">
            <a:off x="-243724" y="4018704"/>
            <a:ext cx="1608864" cy="141699"/>
          </a:xfrm>
          <a:custGeom>
            <a:avLst/>
            <a:gdLst>
              <a:gd name="connsiteX0" fmla="*/ 0 w 692944"/>
              <a:gd name="connsiteY0" fmla="*/ 0 h 610952"/>
              <a:gd name="connsiteX1" fmla="*/ 115491 w 692944"/>
              <a:gd name="connsiteY1" fmla="*/ 0 h 610952"/>
              <a:gd name="connsiteX2" fmla="*/ 115491 w 692944"/>
              <a:gd name="connsiteY2" fmla="*/ 0 h 610952"/>
              <a:gd name="connsiteX3" fmla="*/ 288727 w 692944"/>
              <a:gd name="connsiteY3" fmla="*/ 0 h 610952"/>
              <a:gd name="connsiteX4" fmla="*/ 692944 w 692944"/>
              <a:gd name="connsiteY4" fmla="*/ 0 h 610952"/>
              <a:gd name="connsiteX5" fmla="*/ 692944 w 692944"/>
              <a:gd name="connsiteY5" fmla="*/ 356389 h 610952"/>
              <a:gd name="connsiteX6" fmla="*/ 692944 w 692944"/>
              <a:gd name="connsiteY6" fmla="*/ 356389 h 610952"/>
              <a:gd name="connsiteX7" fmla="*/ 692944 w 692944"/>
              <a:gd name="connsiteY7" fmla="*/ 509127 h 610952"/>
              <a:gd name="connsiteX8" fmla="*/ 692944 w 692944"/>
              <a:gd name="connsiteY8" fmla="*/ 610952 h 610952"/>
              <a:gd name="connsiteX9" fmla="*/ 288727 w 692944"/>
              <a:gd name="connsiteY9" fmla="*/ 610952 h 610952"/>
              <a:gd name="connsiteX10" fmla="*/ 202111 w 692944"/>
              <a:gd name="connsiteY10" fmla="*/ 687321 h 610952"/>
              <a:gd name="connsiteX11" fmla="*/ 115491 w 692944"/>
              <a:gd name="connsiteY11" fmla="*/ 610952 h 610952"/>
              <a:gd name="connsiteX12" fmla="*/ 0 w 692944"/>
              <a:gd name="connsiteY12" fmla="*/ 610952 h 610952"/>
              <a:gd name="connsiteX13" fmla="*/ 0 w 692944"/>
              <a:gd name="connsiteY13" fmla="*/ 509127 h 610952"/>
              <a:gd name="connsiteX14" fmla="*/ 0 w 692944"/>
              <a:gd name="connsiteY14" fmla="*/ 356389 h 610952"/>
              <a:gd name="connsiteX15" fmla="*/ 0 w 692944"/>
              <a:gd name="connsiteY15" fmla="*/ 356389 h 610952"/>
              <a:gd name="connsiteX16" fmla="*/ 0 w 692944"/>
              <a:gd name="connsiteY16" fmla="*/ 0 h 610952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16" fmla="*/ 91440 w 692944"/>
              <a:gd name="connsiteY16" fmla="*/ 600567 h 687321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16" fmla="*/ 84296 w 692944"/>
              <a:gd name="connsiteY16" fmla="*/ 531510 h 687321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0" fmla="*/ 0 w 692944"/>
              <a:gd name="connsiteY0" fmla="*/ 356389 h 687321"/>
              <a:gd name="connsiteX1" fmla="*/ 0 w 692944"/>
              <a:gd name="connsiteY1" fmla="*/ 356389 h 687321"/>
              <a:gd name="connsiteX2" fmla="*/ 0 w 692944"/>
              <a:gd name="connsiteY2" fmla="*/ 0 h 687321"/>
              <a:gd name="connsiteX3" fmla="*/ 115491 w 692944"/>
              <a:gd name="connsiteY3" fmla="*/ 0 h 687321"/>
              <a:gd name="connsiteX4" fmla="*/ 115491 w 692944"/>
              <a:gd name="connsiteY4" fmla="*/ 0 h 687321"/>
              <a:gd name="connsiteX5" fmla="*/ 288727 w 692944"/>
              <a:gd name="connsiteY5" fmla="*/ 0 h 687321"/>
              <a:gd name="connsiteX6" fmla="*/ 692944 w 692944"/>
              <a:gd name="connsiteY6" fmla="*/ 0 h 687321"/>
              <a:gd name="connsiteX7" fmla="*/ 692944 w 692944"/>
              <a:gd name="connsiteY7" fmla="*/ 356389 h 687321"/>
              <a:gd name="connsiteX8" fmla="*/ 692944 w 692944"/>
              <a:gd name="connsiteY8" fmla="*/ 356389 h 687321"/>
              <a:gd name="connsiteX9" fmla="*/ 692944 w 692944"/>
              <a:gd name="connsiteY9" fmla="*/ 509127 h 687321"/>
              <a:gd name="connsiteX10" fmla="*/ 692944 w 692944"/>
              <a:gd name="connsiteY10" fmla="*/ 610952 h 687321"/>
              <a:gd name="connsiteX11" fmla="*/ 288727 w 692944"/>
              <a:gd name="connsiteY11" fmla="*/ 610952 h 687321"/>
              <a:gd name="connsiteX12" fmla="*/ 202111 w 692944"/>
              <a:gd name="connsiteY12" fmla="*/ 687321 h 687321"/>
              <a:gd name="connsiteX13" fmla="*/ 115491 w 692944"/>
              <a:gd name="connsiteY13" fmla="*/ 610952 h 687321"/>
              <a:gd name="connsiteX14" fmla="*/ 0 w 692944"/>
              <a:gd name="connsiteY14" fmla="*/ 610952 h 687321"/>
              <a:gd name="connsiteX0" fmla="*/ 0 w 692944"/>
              <a:gd name="connsiteY0" fmla="*/ 356389 h 687321"/>
              <a:gd name="connsiteX1" fmla="*/ 0 w 692944"/>
              <a:gd name="connsiteY1" fmla="*/ 0 h 687321"/>
              <a:gd name="connsiteX2" fmla="*/ 115491 w 692944"/>
              <a:gd name="connsiteY2" fmla="*/ 0 h 687321"/>
              <a:gd name="connsiteX3" fmla="*/ 115491 w 692944"/>
              <a:gd name="connsiteY3" fmla="*/ 0 h 687321"/>
              <a:gd name="connsiteX4" fmla="*/ 288727 w 692944"/>
              <a:gd name="connsiteY4" fmla="*/ 0 h 687321"/>
              <a:gd name="connsiteX5" fmla="*/ 692944 w 692944"/>
              <a:gd name="connsiteY5" fmla="*/ 0 h 687321"/>
              <a:gd name="connsiteX6" fmla="*/ 692944 w 692944"/>
              <a:gd name="connsiteY6" fmla="*/ 356389 h 687321"/>
              <a:gd name="connsiteX7" fmla="*/ 692944 w 692944"/>
              <a:gd name="connsiteY7" fmla="*/ 356389 h 687321"/>
              <a:gd name="connsiteX8" fmla="*/ 692944 w 692944"/>
              <a:gd name="connsiteY8" fmla="*/ 509127 h 687321"/>
              <a:gd name="connsiteX9" fmla="*/ 692944 w 692944"/>
              <a:gd name="connsiteY9" fmla="*/ 610952 h 687321"/>
              <a:gd name="connsiteX10" fmla="*/ 288727 w 692944"/>
              <a:gd name="connsiteY10" fmla="*/ 610952 h 687321"/>
              <a:gd name="connsiteX11" fmla="*/ 202111 w 692944"/>
              <a:gd name="connsiteY11" fmla="*/ 687321 h 687321"/>
              <a:gd name="connsiteX12" fmla="*/ 115491 w 692944"/>
              <a:gd name="connsiteY12" fmla="*/ 610952 h 687321"/>
              <a:gd name="connsiteX13" fmla="*/ 0 w 692944"/>
              <a:gd name="connsiteY13" fmla="*/ 610952 h 687321"/>
              <a:gd name="connsiteX0" fmla="*/ 0 w 692944"/>
              <a:gd name="connsiteY0" fmla="*/ 0 h 687321"/>
              <a:gd name="connsiteX1" fmla="*/ 115491 w 692944"/>
              <a:gd name="connsiteY1" fmla="*/ 0 h 687321"/>
              <a:gd name="connsiteX2" fmla="*/ 115491 w 692944"/>
              <a:gd name="connsiteY2" fmla="*/ 0 h 687321"/>
              <a:gd name="connsiteX3" fmla="*/ 288727 w 692944"/>
              <a:gd name="connsiteY3" fmla="*/ 0 h 687321"/>
              <a:gd name="connsiteX4" fmla="*/ 692944 w 692944"/>
              <a:gd name="connsiteY4" fmla="*/ 0 h 687321"/>
              <a:gd name="connsiteX5" fmla="*/ 692944 w 692944"/>
              <a:gd name="connsiteY5" fmla="*/ 356389 h 687321"/>
              <a:gd name="connsiteX6" fmla="*/ 692944 w 692944"/>
              <a:gd name="connsiteY6" fmla="*/ 356389 h 687321"/>
              <a:gd name="connsiteX7" fmla="*/ 692944 w 692944"/>
              <a:gd name="connsiteY7" fmla="*/ 509127 h 687321"/>
              <a:gd name="connsiteX8" fmla="*/ 692944 w 692944"/>
              <a:gd name="connsiteY8" fmla="*/ 610952 h 687321"/>
              <a:gd name="connsiteX9" fmla="*/ 288727 w 692944"/>
              <a:gd name="connsiteY9" fmla="*/ 610952 h 687321"/>
              <a:gd name="connsiteX10" fmla="*/ 202111 w 692944"/>
              <a:gd name="connsiteY10" fmla="*/ 687321 h 687321"/>
              <a:gd name="connsiteX11" fmla="*/ 115491 w 692944"/>
              <a:gd name="connsiteY11" fmla="*/ 610952 h 687321"/>
              <a:gd name="connsiteX12" fmla="*/ 0 w 692944"/>
              <a:gd name="connsiteY12" fmla="*/ 610952 h 687321"/>
              <a:gd name="connsiteX0" fmla="*/ 115491 w 692944"/>
              <a:gd name="connsiteY0" fmla="*/ 0 h 687321"/>
              <a:gd name="connsiteX1" fmla="*/ 115491 w 692944"/>
              <a:gd name="connsiteY1" fmla="*/ 0 h 687321"/>
              <a:gd name="connsiteX2" fmla="*/ 288727 w 692944"/>
              <a:gd name="connsiteY2" fmla="*/ 0 h 687321"/>
              <a:gd name="connsiteX3" fmla="*/ 692944 w 692944"/>
              <a:gd name="connsiteY3" fmla="*/ 0 h 687321"/>
              <a:gd name="connsiteX4" fmla="*/ 692944 w 692944"/>
              <a:gd name="connsiteY4" fmla="*/ 356389 h 687321"/>
              <a:gd name="connsiteX5" fmla="*/ 692944 w 692944"/>
              <a:gd name="connsiteY5" fmla="*/ 356389 h 687321"/>
              <a:gd name="connsiteX6" fmla="*/ 692944 w 692944"/>
              <a:gd name="connsiteY6" fmla="*/ 509127 h 687321"/>
              <a:gd name="connsiteX7" fmla="*/ 692944 w 692944"/>
              <a:gd name="connsiteY7" fmla="*/ 610952 h 687321"/>
              <a:gd name="connsiteX8" fmla="*/ 288727 w 692944"/>
              <a:gd name="connsiteY8" fmla="*/ 610952 h 687321"/>
              <a:gd name="connsiteX9" fmla="*/ 202111 w 692944"/>
              <a:gd name="connsiteY9" fmla="*/ 687321 h 687321"/>
              <a:gd name="connsiteX10" fmla="*/ 115491 w 692944"/>
              <a:gd name="connsiteY10" fmla="*/ 610952 h 687321"/>
              <a:gd name="connsiteX11" fmla="*/ 0 w 692944"/>
              <a:gd name="connsiteY11" fmla="*/ 610952 h 687321"/>
              <a:gd name="connsiteX0" fmla="*/ 115491 w 692944"/>
              <a:gd name="connsiteY0" fmla="*/ 0 h 687321"/>
              <a:gd name="connsiteX1" fmla="*/ 288727 w 692944"/>
              <a:gd name="connsiteY1" fmla="*/ 0 h 687321"/>
              <a:gd name="connsiteX2" fmla="*/ 692944 w 692944"/>
              <a:gd name="connsiteY2" fmla="*/ 0 h 687321"/>
              <a:gd name="connsiteX3" fmla="*/ 692944 w 692944"/>
              <a:gd name="connsiteY3" fmla="*/ 356389 h 687321"/>
              <a:gd name="connsiteX4" fmla="*/ 692944 w 692944"/>
              <a:gd name="connsiteY4" fmla="*/ 356389 h 687321"/>
              <a:gd name="connsiteX5" fmla="*/ 692944 w 692944"/>
              <a:gd name="connsiteY5" fmla="*/ 509127 h 687321"/>
              <a:gd name="connsiteX6" fmla="*/ 692944 w 692944"/>
              <a:gd name="connsiteY6" fmla="*/ 610952 h 687321"/>
              <a:gd name="connsiteX7" fmla="*/ 288727 w 692944"/>
              <a:gd name="connsiteY7" fmla="*/ 610952 h 687321"/>
              <a:gd name="connsiteX8" fmla="*/ 202111 w 692944"/>
              <a:gd name="connsiteY8" fmla="*/ 687321 h 687321"/>
              <a:gd name="connsiteX9" fmla="*/ 115491 w 692944"/>
              <a:gd name="connsiteY9" fmla="*/ 610952 h 687321"/>
              <a:gd name="connsiteX10" fmla="*/ 0 w 692944"/>
              <a:gd name="connsiteY10" fmla="*/ 610952 h 687321"/>
              <a:gd name="connsiteX0" fmla="*/ 115491 w 692944"/>
              <a:gd name="connsiteY0" fmla="*/ 0 h 687321"/>
              <a:gd name="connsiteX1" fmla="*/ 692944 w 692944"/>
              <a:gd name="connsiteY1" fmla="*/ 0 h 687321"/>
              <a:gd name="connsiteX2" fmla="*/ 692944 w 692944"/>
              <a:gd name="connsiteY2" fmla="*/ 356389 h 687321"/>
              <a:gd name="connsiteX3" fmla="*/ 692944 w 692944"/>
              <a:gd name="connsiteY3" fmla="*/ 356389 h 687321"/>
              <a:gd name="connsiteX4" fmla="*/ 692944 w 692944"/>
              <a:gd name="connsiteY4" fmla="*/ 509127 h 687321"/>
              <a:gd name="connsiteX5" fmla="*/ 692944 w 692944"/>
              <a:gd name="connsiteY5" fmla="*/ 610952 h 687321"/>
              <a:gd name="connsiteX6" fmla="*/ 288727 w 692944"/>
              <a:gd name="connsiteY6" fmla="*/ 610952 h 687321"/>
              <a:gd name="connsiteX7" fmla="*/ 202111 w 692944"/>
              <a:gd name="connsiteY7" fmla="*/ 687321 h 687321"/>
              <a:gd name="connsiteX8" fmla="*/ 115491 w 692944"/>
              <a:gd name="connsiteY8" fmla="*/ 610952 h 687321"/>
              <a:gd name="connsiteX9" fmla="*/ 0 w 692944"/>
              <a:gd name="connsiteY9" fmla="*/ 610952 h 687321"/>
              <a:gd name="connsiteX0" fmla="*/ 692944 w 692944"/>
              <a:gd name="connsiteY0" fmla="*/ 0 h 687321"/>
              <a:gd name="connsiteX1" fmla="*/ 692944 w 692944"/>
              <a:gd name="connsiteY1" fmla="*/ 356389 h 687321"/>
              <a:gd name="connsiteX2" fmla="*/ 692944 w 692944"/>
              <a:gd name="connsiteY2" fmla="*/ 356389 h 687321"/>
              <a:gd name="connsiteX3" fmla="*/ 692944 w 692944"/>
              <a:gd name="connsiteY3" fmla="*/ 509127 h 687321"/>
              <a:gd name="connsiteX4" fmla="*/ 692944 w 692944"/>
              <a:gd name="connsiteY4" fmla="*/ 610952 h 687321"/>
              <a:gd name="connsiteX5" fmla="*/ 288727 w 692944"/>
              <a:gd name="connsiteY5" fmla="*/ 610952 h 687321"/>
              <a:gd name="connsiteX6" fmla="*/ 202111 w 692944"/>
              <a:gd name="connsiteY6" fmla="*/ 687321 h 687321"/>
              <a:gd name="connsiteX7" fmla="*/ 115491 w 692944"/>
              <a:gd name="connsiteY7" fmla="*/ 610952 h 687321"/>
              <a:gd name="connsiteX8" fmla="*/ 0 w 692944"/>
              <a:gd name="connsiteY8" fmla="*/ 610952 h 687321"/>
              <a:gd name="connsiteX0" fmla="*/ 692944 w 692944"/>
              <a:gd name="connsiteY0" fmla="*/ 0 h 687321"/>
              <a:gd name="connsiteX1" fmla="*/ 692944 w 692944"/>
              <a:gd name="connsiteY1" fmla="*/ 356389 h 687321"/>
              <a:gd name="connsiteX2" fmla="*/ 692944 w 692944"/>
              <a:gd name="connsiteY2" fmla="*/ 356389 h 687321"/>
              <a:gd name="connsiteX3" fmla="*/ 692944 w 692944"/>
              <a:gd name="connsiteY3" fmla="*/ 509127 h 687321"/>
              <a:gd name="connsiteX4" fmla="*/ 692944 w 692944"/>
              <a:gd name="connsiteY4" fmla="*/ 610952 h 687321"/>
              <a:gd name="connsiteX5" fmla="*/ 288727 w 692944"/>
              <a:gd name="connsiteY5" fmla="*/ 610952 h 687321"/>
              <a:gd name="connsiteX6" fmla="*/ 202111 w 692944"/>
              <a:gd name="connsiteY6" fmla="*/ 687321 h 687321"/>
              <a:gd name="connsiteX7" fmla="*/ 115491 w 692944"/>
              <a:gd name="connsiteY7" fmla="*/ 610952 h 687321"/>
              <a:gd name="connsiteX8" fmla="*/ 0 w 692944"/>
              <a:gd name="connsiteY8" fmla="*/ 610952 h 687321"/>
              <a:gd name="connsiteX0" fmla="*/ 692944 w 692944"/>
              <a:gd name="connsiteY0" fmla="*/ 0 h 330932"/>
              <a:gd name="connsiteX1" fmla="*/ 692944 w 692944"/>
              <a:gd name="connsiteY1" fmla="*/ 0 h 330932"/>
              <a:gd name="connsiteX2" fmla="*/ 692944 w 692944"/>
              <a:gd name="connsiteY2" fmla="*/ 152738 h 330932"/>
              <a:gd name="connsiteX3" fmla="*/ 692944 w 692944"/>
              <a:gd name="connsiteY3" fmla="*/ 254563 h 330932"/>
              <a:gd name="connsiteX4" fmla="*/ 288727 w 692944"/>
              <a:gd name="connsiteY4" fmla="*/ 254563 h 330932"/>
              <a:gd name="connsiteX5" fmla="*/ 202111 w 692944"/>
              <a:gd name="connsiteY5" fmla="*/ 330932 h 330932"/>
              <a:gd name="connsiteX6" fmla="*/ 115491 w 692944"/>
              <a:gd name="connsiteY6" fmla="*/ 254563 h 330932"/>
              <a:gd name="connsiteX7" fmla="*/ 0 w 692944"/>
              <a:gd name="connsiteY7" fmla="*/ 254563 h 330932"/>
              <a:gd name="connsiteX0" fmla="*/ 692944 w 692944"/>
              <a:gd name="connsiteY0" fmla="*/ 0 h 330932"/>
              <a:gd name="connsiteX1" fmla="*/ 692944 w 692944"/>
              <a:gd name="connsiteY1" fmla="*/ 152738 h 330932"/>
              <a:gd name="connsiteX2" fmla="*/ 692944 w 692944"/>
              <a:gd name="connsiteY2" fmla="*/ 254563 h 330932"/>
              <a:gd name="connsiteX3" fmla="*/ 288727 w 692944"/>
              <a:gd name="connsiteY3" fmla="*/ 254563 h 330932"/>
              <a:gd name="connsiteX4" fmla="*/ 202111 w 692944"/>
              <a:gd name="connsiteY4" fmla="*/ 330932 h 330932"/>
              <a:gd name="connsiteX5" fmla="*/ 115491 w 692944"/>
              <a:gd name="connsiteY5" fmla="*/ 254563 h 330932"/>
              <a:gd name="connsiteX6" fmla="*/ 0 w 692944"/>
              <a:gd name="connsiteY6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76369"/>
              <a:gd name="connsiteX1" fmla="*/ 288727 w 692944"/>
              <a:gd name="connsiteY1" fmla="*/ 0 h 76369"/>
              <a:gd name="connsiteX2" fmla="*/ 202111 w 692944"/>
              <a:gd name="connsiteY2" fmla="*/ 76369 h 76369"/>
              <a:gd name="connsiteX3" fmla="*/ 115491 w 692944"/>
              <a:gd name="connsiteY3" fmla="*/ 0 h 76369"/>
              <a:gd name="connsiteX4" fmla="*/ 0 w 692944"/>
              <a:gd name="connsiteY4" fmla="*/ 0 h 76369"/>
              <a:gd name="connsiteX0" fmla="*/ 922370 w 922370"/>
              <a:gd name="connsiteY0" fmla="*/ 3987 h 76369"/>
              <a:gd name="connsiteX1" fmla="*/ 288727 w 922370"/>
              <a:gd name="connsiteY1" fmla="*/ 0 h 76369"/>
              <a:gd name="connsiteX2" fmla="*/ 202111 w 922370"/>
              <a:gd name="connsiteY2" fmla="*/ 76369 h 76369"/>
              <a:gd name="connsiteX3" fmla="*/ 115491 w 922370"/>
              <a:gd name="connsiteY3" fmla="*/ 0 h 76369"/>
              <a:gd name="connsiteX4" fmla="*/ 0 w 922370"/>
              <a:gd name="connsiteY4" fmla="*/ 0 h 76369"/>
              <a:gd name="connsiteX0" fmla="*/ 922373 w 922373"/>
              <a:gd name="connsiteY0" fmla="*/ 0 h 78356"/>
              <a:gd name="connsiteX1" fmla="*/ 288727 w 922373"/>
              <a:gd name="connsiteY1" fmla="*/ 1987 h 78356"/>
              <a:gd name="connsiteX2" fmla="*/ 202111 w 922373"/>
              <a:gd name="connsiteY2" fmla="*/ 78356 h 78356"/>
              <a:gd name="connsiteX3" fmla="*/ 115491 w 922373"/>
              <a:gd name="connsiteY3" fmla="*/ 1987 h 78356"/>
              <a:gd name="connsiteX4" fmla="*/ 0 w 922373"/>
              <a:gd name="connsiteY4" fmla="*/ 1987 h 78356"/>
              <a:gd name="connsiteX0" fmla="*/ 922376 w 922376"/>
              <a:gd name="connsiteY0" fmla="*/ 3991 h 76369"/>
              <a:gd name="connsiteX1" fmla="*/ 288727 w 922376"/>
              <a:gd name="connsiteY1" fmla="*/ 0 h 76369"/>
              <a:gd name="connsiteX2" fmla="*/ 202111 w 922376"/>
              <a:gd name="connsiteY2" fmla="*/ 76369 h 76369"/>
              <a:gd name="connsiteX3" fmla="*/ 115491 w 922376"/>
              <a:gd name="connsiteY3" fmla="*/ 0 h 76369"/>
              <a:gd name="connsiteX4" fmla="*/ 0 w 922376"/>
              <a:gd name="connsiteY4" fmla="*/ 0 h 76369"/>
              <a:gd name="connsiteX0" fmla="*/ 925079 w 925079"/>
              <a:gd name="connsiteY0" fmla="*/ 0 h 80345"/>
              <a:gd name="connsiteX1" fmla="*/ 288727 w 925079"/>
              <a:gd name="connsiteY1" fmla="*/ 3976 h 80345"/>
              <a:gd name="connsiteX2" fmla="*/ 202111 w 925079"/>
              <a:gd name="connsiteY2" fmla="*/ 80345 h 80345"/>
              <a:gd name="connsiteX3" fmla="*/ 115491 w 925079"/>
              <a:gd name="connsiteY3" fmla="*/ 3976 h 80345"/>
              <a:gd name="connsiteX4" fmla="*/ 0 w 925079"/>
              <a:gd name="connsiteY4" fmla="*/ 3976 h 80345"/>
              <a:gd name="connsiteX0" fmla="*/ 925079 w 925079"/>
              <a:gd name="connsiteY0" fmla="*/ 9 h 80354"/>
              <a:gd name="connsiteX1" fmla="*/ 296823 w 925079"/>
              <a:gd name="connsiteY1" fmla="*/ 0 h 80354"/>
              <a:gd name="connsiteX2" fmla="*/ 202111 w 925079"/>
              <a:gd name="connsiteY2" fmla="*/ 80354 h 80354"/>
              <a:gd name="connsiteX3" fmla="*/ 115491 w 925079"/>
              <a:gd name="connsiteY3" fmla="*/ 3985 h 80354"/>
              <a:gd name="connsiteX4" fmla="*/ 0 w 925079"/>
              <a:gd name="connsiteY4" fmla="*/ 3985 h 80354"/>
              <a:gd name="connsiteX0" fmla="*/ 925079 w 925079"/>
              <a:gd name="connsiteY0" fmla="*/ 9 h 80354"/>
              <a:gd name="connsiteX1" fmla="*/ 296823 w 925079"/>
              <a:gd name="connsiteY1" fmla="*/ 0 h 80354"/>
              <a:gd name="connsiteX2" fmla="*/ 202111 w 925079"/>
              <a:gd name="connsiteY2" fmla="*/ 80354 h 80354"/>
              <a:gd name="connsiteX3" fmla="*/ 126291 w 925079"/>
              <a:gd name="connsiteY3" fmla="*/ 1994 h 80354"/>
              <a:gd name="connsiteX4" fmla="*/ 0 w 925079"/>
              <a:gd name="connsiteY4" fmla="*/ 3985 h 80354"/>
              <a:gd name="connsiteX0" fmla="*/ 925076 w 925076"/>
              <a:gd name="connsiteY0" fmla="*/ 9 h 80354"/>
              <a:gd name="connsiteX1" fmla="*/ 296820 w 925076"/>
              <a:gd name="connsiteY1" fmla="*/ 0 h 80354"/>
              <a:gd name="connsiteX2" fmla="*/ 202108 w 925076"/>
              <a:gd name="connsiteY2" fmla="*/ 80354 h 80354"/>
              <a:gd name="connsiteX3" fmla="*/ 126288 w 925076"/>
              <a:gd name="connsiteY3" fmla="*/ 1994 h 80354"/>
              <a:gd name="connsiteX4" fmla="*/ 0 w 925076"/>
              <a:gd name="connsiteY4" fmla="*/ 1994 h 80354"/>
              <a:gd name="connsiteX0" fmla="*/ 2148975 w 2148975"/>
              <a:gd name="connsiteY0" fmla="*/ 9 h 80354"/>
              <a:gd name="connsiteX1" fmla="*/ 296820 w 2148975"/>
              <a:gd name="connsiteY1" fmla="*/ 0 h 80354"/>
              <a:gd name="connsiteX2" fmla="*/ 202108 w 2148975"/>
              <a:gd name="connsiteY2" fmla="*/ 80354 h 80354"/>
              <a:gd name="connsiteX3" fmla="*/ 126288 w 2148975"/>
              <a:gd name="connsiteY3" fmla="*/ 1994 h 80354"/>
              <a:gd name="connsiteX4" fmla="*/ 0 w 2148975"/>
              <a:gd name="connsiteY4" fmla="*/ 1994 h 80354"/>
              <a:gd name="connsiteX0" fmla="*/ 1869355 w 1869355"/>
              <a:gd name="connsiteY0" fmla="*/ 0 h 85849"/>
              <a:gd name="connsiteX1" fmla="*/ 296820 w 1869355"/>
              <a:gd name="connsiteY1" fmla="*/ 5495 h 85849"/>
              <a:gd name="connsiteX2" fmla="*/ 202108 w 1869355"/>
              <a:gd name="connsiteY2" fmla="*/ 85849 h 85849"/>
              <a:gd name="connsiteX3" fmla="*/ 126288 w 1869355"/>
              <a:gd name="connsiteY3" fmla="*/ 7489 h 85849"/>
              <a:gd name="connsiteX4" fmla="*/ 0 w 1869355"/>
              <a:gd name="connsiteY4" fmla="*/ 7489 h 85849"/>
              <a:gd name="connsiteX0" fmla="*/ 1183955 w 1183955"/>
              <a:gd name="connsiteY0" fmla="*/ 0 h 83834"/>
              <a:gd name="connsiteX1" fmla="*/ 296820 w 1183955"/>
              <a:gd name="connsiteY1" fmla="*/ 3480 h 83834"/>
              <a:gd name="connsiteX2" fmla="*/ 202108 w 1183955"/>
              <a:gd name="connsiteY2" fmla="*/ 83834 h 83834"/>
              <a:gd name="connsiteX3" fmla="*/ 126288 w 1183955"/>
              <a:gd name="connsiteY3" fmla="*/ 5474 h 83834"/>
              <a:gd name="connsiteX4" fmla="*/ 0 w 1183955"/>
              <a:gd name="connsiteY4" fmla="*/ 5474 h 83834"/>
              <a:gd name="connsiteX0" fmla="*/ 1053993 w 1053993"/>
              <a:gd name="connsiteY0" fmla="*/ 0 h 83832"/>
              <a:gd name="connsiteX1" fmla="*/ 296820 w 1053993"/>
              <a:gd name="connsiteY1" fmla="*/ 3478 h 83832"/>
              <a:gd name="connsiteX2" fmla="*/ 202108 w 1053993"/>
              <a:gd name="connsiteY2" fmla="*/ 83832 h 83832"/>
              <a:gd name="connsiteX3" fmla="*/ 126288 w 1053993"/>
              <a:gd name="connsiteY3" fmla="*/ 5472 h 83832"/>
              <a:gd name="connsiteX4" fmla="*/ 0 w 1053993"/>
              <a:gd name="connsiteY4" fmla="*/ 5472 h 83832"/>
              <a:gd name="connsiteX0" fmla="*/ 1053993 w 1053993"/>
              <a:gd name="connsiteY0" fmla="*/ 8644 h 80354"/>
              <a:gd name="connsiteX1" fmla="*/ 296820 w 1053993"/>
              <a:gd name="connsiteY1" fmla="*/ 0 h 80354"/>
              <a:gd name="connsiteX2" fmla="*/ 202108 w 1053993"/>
              <a:gd name="connsiteY2" fmla="*/ 80354 h 80354"/>
              <a:gd name="connsiteX3" fmla="*/ 126288 w 1053993"/>
              <a:gd name="connsiteY3" fmla="*/ 1994 h 80354"/>
              <a:gd name="connsiteX4" fmla="*/ 0 w 1053993"/>
              <a:gd name="connsiteY4" fmla="*/ 1994 h 80354"/>
              <a:gd name="connsiteX0" fmla="*/ 1053993 w 1053993"/>
              <a:gd name="connsiteY0" fmla="*/ 6650 h 78360"/>
              <a:gd name="connsiteX1" fmla="*/ 295772 w 1053993"/>
              <a:gd name="connsiteY1" fmla="*/ 4067 h 78360"/>
              <a:gd name="connsiteX2" fmla="*/ 202108 w 1053993"/>
              <a:gd name="connsiteY2" fmla="*/ 78360 h 78360"/>
              <a:gd name="connsiteX3" fmla="*/ 126288 w 1053993"/>
              <a:gd name="connsiteY3" fmla="*/ 0 h 78360"/>
              <a:gd name="connsiteX4" fmla="*/ 0 w 1053993"/>
              <a:gd name="connsiteY4" fmla="*/ 0 h 78360"/>
              <a:gd name="connsiteX0" fmla="*/ 1053993 w 1053993"/>
              <a:gd name="connsiteY0" fmla="*/ 6650 h 78360"/>
              <a:gd name="connsiteX1" fmla="*/ 295772 w 1053993"/>
              <a:gd name="connsiteY1" fmla="*/ 4067 h 78360"/>
              <a:gd name="connsiteX2" fmla="*/ 202108 w 1053993"/>
              <a:gd name="connsiteY2" fmla="*/ 78360 h 78360"/>
              <a:gd name="connsiteX3" fmla="*/ 128384 w 1053993"/>
              <a:gd name="connsiteY3" fmla="*/ 4041 h 78360"/>
              <a:gd name="connsiteX4" fmla="*/ 0 w 1053993"/>
              <a:gd name="connsiteY4" fmla="*/ 0 h 78360"/>
              <a:gd name="connsiteX0" fmla="*/ 1052945 w 1052945"/>
              <a:gd name="connsiteY0" fmla="*/ 2609 h 74319"/>
              <a:gd name="connsiteX1" fmla="*/ 294724 w 1052945"/>
              <a:gd name="connsiteY1" fmla="*/ 26 h 74319"/>
              <a:gd name="connsiteX2" fmla="*/ 201060 w 1052945"/>
              <a:gd name="connsiteY2" fmla="*/ 74319 h 74319"/>
              <a:gd name="connsiteX3" fmla="*/ 127336 w 1052945"/>
              <a:gd name="connsiteY3" fmla="*/ 0 h 74319"/>
              <a:gd name="connsiteX4" fmla="*/ 0 w 1052945"/>
              <a:gd name="connsiteY4" fmla="*/ 0 h 74319"/>
              <a:gd name="connsiteX0" fmla="*/ 1052945 w 1052945"/>
              <a:gd name="connsiteY0" fmla="*/ 2609 h 74319"/>
              <a:gd name="connsiteX1" fmla="*/ 294724 w 1052945"/>
              <a:gd name="connsiteY1" fmla="*/ 26 h 74319"/>
              <a:gd name="connsiteX2" fmla="*/ 201060 w 1052945"/>
              <a:gd name="connsiteY2" fmla="*/ 74319 h 74319"/>
              <a:gd name="connsiteX3" fmla="*/ 127336 w 1052945"/>
              <a:gd name="connsiteY3" fmla="*/ 0 h 74319"/>
              <a:gd name="connsiteX4" fmla="*/ 0 w 1052945"/>
              <a:gd name="connsiteY4" fmla="*/ 0 h 74319"/>
              <a:gd name="connsiteX0" fmla="*/ 1451441 w 1451441"/>
              <a:gd name="connsiteY0" fmla="*/ 2609 h 74319"/>
              <a:gd name="connsiteX1" fmla="*/ 294724 w 1451441"/>
              <a:gd name="connsiteY1" fmla="*/ 26 h 74319"/>
              <a:gd name="connsiteX2" fmla="*/ 201060 w 1451441"/>
              <a:gd name="connsiteY2" fmla="*/ 74319 h 74319"/>
              <a:gd name="connsiteX3" fmla="*/ 127336 w 1451441"/>
              <a:gd name="connsiteY3" fmla="*/ 0 h 74319"/>
              <a:gd name="connsiteX4" fmla="*/ 0 w 1451441"/>
              <a:gd name="connsiteY4" fmla="*/ 0 h 74319"/>
              <a:gd name="connsiteX0" fmla="*/ 2219596 w 2219596"/>
              <a:gd name="connsiteY0" fmla="*/ 2609 h 74319"/>
              <a:gd name="connsiteX1" fmla="*/ 1062879 w 2219596"/>
              <a:gd name="connsiteY1" fmla="*/ 26 h 74319"/>
              <a:gd name="connsiteX2" fmla="*/ 969215 w 2219596"/>
              <a:gd name="connsiteY2" fmla="*/ 74319 h 74319"/>
              <a:gd name="connsiteX3" fmla="*/ 895491 w 2219596"/>
              <a:gd name="connsiteY3" fmla="*/ 0 h 74319"/>
              <a:gd name="connsiteX4" fmla="*/ 0 w 2219596"/>
              <a:gd name="connsiteY4" fmla="*/ 1264 h 74319"/>
              <a:gd name="connsiteX0" fmla="*/ 2393938 w 2393938"/>
              <a:gd name="connsiteY0" fmla="*/ 2609 h 74319"/>
              <a:gd name="connsiteX1" fmla="*/ 1237221 w 2393938"/>
              <a:gd name="connsiteY1" fmla="*/ 26 h 74319"/>
              <a:gd name="connsiteX2" fmla="*/ 1143557 w 2393938"/>
              <a:gd name="connsiteY2" fmla="*/ 74319 h 74319"/>
              <a:gd name="connsiteX3" fmla="*/ 1069833 w 2393938"/>
              <a:gd name="connsiteY3" fmla="*/ 0 h 74319"/>
              <a:gd name="connsiteX4" fmla="*/ 0 w 2393938"/>
              <a:gd name="connsiteY4" fmla="*/ 1264 h 74319"/>
              <a:gd name="connsiteX0" fmla="*/ 4762099 w 4762099"/>
              <a:gd name="connsiteY0" fmla="*/ 2609 h 74319"/>
              <a:gd name="connsiteX1" fmla="*/ 3605382 w 4762099"/>
              <a:gd name="connsiteY1" fmla="*/ 26 h 74319"/>
              <a:gd name="connsiteX2" fmla="*/ 3511718 w 4762099"/>
              <a:gd name="connsiteY2" fmla="*/ 74319 h 74319"/>
              <a:gd name="connsiteX3" fmla="*/ 3437994 w 4762099"/>
              <a:gd name="connsiteY3" fmla="*/ 0 h 74319"/>
              <a:gd name="connsiteX4" fmla="*/ 0 w 4762099"/>
              <a:gd name="connsiteY4" fmla="*/ 1264 h 74319"/>
              <a:gd name="connsiteX0" fmla="*/ 7983900 w 7983900"/>
              <a:gd name="connsiteY0" fmla="*/ 2609 h 74319"/>
              <a:gd name="connsiteX1" fmla="*/ 3605382 w 7983900"/>
              <a:gd name="connsiteY1" fmla="*/ 26 h 74319"/>
              <a:gd name="connsiteX2" fmla="*/ 3511718 w 7983900"/>
              <a:gd name="connsiteY2" fmla="*/ 74319 h 74319"/>
              <a:gd name="connsiteX3" fmla="*/ 3437994 w 7983900"/>
              <a:gd name="connsiteY3" fmla="*/ 0 h 74319"/>
              <a:gd name="connsiteX4" fmla="*/ 0 w 7983900"/>
              <a:gd name="connsiteY4" fmla="*/ 1264 h 74319"/>
              <a:gd name="connsiteX0" fmla="*/ 6717209 w 6717209"/>
              <a:gd name="connsiteY0" fmla="*/ 2609 h 74319"/>
              <a:gd name="connsiteX1" fmla="*/ 3605382 w 6717209"/>
              <a:gd name="connsiteY1" fmla="*/ 26 h 74319"/>
              <a:gd name="connsiteX2" fmla="*/ 3511718 w 6717209"/>
              <a:gd name="connsiteY2" fmla="*/ 74319 h 74319"/>
              <a:gd name="connsiteX3" fmla="*/ 3437994 w 6717209"/>
              <a:gd name="connsiteY3" fmla="*/ 0 h 74319"/>
              <a:gd name="connsiteX4" fmla="*/ 0 w 6717209"/>
              <a:gd name="connsiteY4" fmla="*/ 1264 h 74319"/>
              <a:gd name="connsiteX0" fmla="*/ 5973717 w 5973717"/>
              <a:gd name="connsiteY0" fmla="*/ 9643 h 81353"/>
              <a:gd name="connsiteX1" fmla="*/ 2861890 w 5973717"/>
              <a:gd name="connsiteY1" fmla="*/ 7060 h 81353"/>
              <a:gd name="connsiteX2" fmla="*/ 2768226 w 5973717"/>
              <a:gd name="connsiteY2" fmla="*/ 81353 h 81353"/>
              <a:gd name="connsiteX3" fmla="*/ 2694502 w 5973717"/>
              <a:gd name="connsiteY3" fmla="*/ 7034 h 81353"/>
              <a:gd name="connsiteX4" fmla="*/ 0 w 5973717"/>
              <a:gd name="connsiteY4" fmla="*/ 0 h 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3717" h="81353">
                <a:moveTo>
                  <a:pt x="5973717" y="9643"/>
                </a:moveTo>
                <a:lnTo>
                  <a:pt x="2861890" y="7060"/>
                </a:lnTo>
                <a:lnTo>
                  <a:pt x="2768226" y="81353"/>
                </a:lnTo>
                <a:lnTo>
                  <a:pt x="2694502" y="703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1D49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092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1" name="Прямоугольная выноска 20">
            <a:extLst>
              <a:ext uri="{FF2B5EF4-FFF2-40B4-BE49-F238E27FC236}">
                <a16:creationId xmlns:a16="http://schemas.microsoft.com/office/drawing/2014/main" id="{417E7650-286C-2214-A8C6-F17C44031B4C}"/>
              </a:ext>
            </a:extLst>
          </p:cNvPr>
          <p:cNvSpPr/>
          <p:nvPr/>
        </p:nvSpPr>
        <p:spPr>
          <a:xfrm rot="5400000" flipV="1">
            <a:off x="5638972" y="4018704"/>
            <a:ext cx="1608864" cy="141699"/>
          </a:xfrm>
          <a:custGeom>
            <a:avLst/>
            <a:gdLst>
              <a:gd name="connsiteX0" fmla="*/ 0 w 692944"/>
              <a:gd name="connsiteY0" fmla="*/ 0 h 610952"/>
              <a:gd name="connsiteX1" fmla="*/ 115491 w 692944"/>
              <a:gd name="connsiteY1" fmla="*/ 0 h 610952"/>
              <a:gd name="connsiteX2" fmla="*/ 115491 w 692944"/>
              <a:gd name="connsiteY2" fmla="*/ 0 h 610952"/>
              <a:gd name="connsiteX3" fmla="*/ 288727 w 692944"/>
              <a:gd name="connsiteY3" fmla="*/ 0 h 610952"/>
              <a:gd name="connsiteX4" fmla="*/ 692944 w 692944"/>
              <a:gd name="connsiteY4" fmla="*/ 0 h 610952"/>
              <a:gd name="connsiteX5" fmla="*/ 692944 w 692944"/>
              <a:gd name="connsiteY5" fmla="*/ 356389 h 610952"/>
              <a:gd name="connsiteX6" fmla="*/ 692944 w 692944"/>
              <a:gd name="connsiteY6" fmla="*/ 356389 h 610952"/>
              <a:gd name="connsiteX7" fmla="*/ 692944 w 692944"/>
              <a:gd name="connsiteY7" fmla="*/ 509127 h 610952"/>
              <a:gd name="connsiteX8" fmla="*/ 692944 w 692944"/>
              <a:gd name="connsiteY8" fmla="*/ 610952 h 610952"/>
              <a:gd name="connsiteX9" fmla="*/ 288727 w 692944"/>
              <a:gd name="connsiteY9" fmla="*/ 610952 h 610952"/>
              <a:gd name="connsiteX10" fmla="*/ 202111 w 692944"/>
              <a:gd name="connsiteY10" fmla="*/ 687321 h 610952"/>
              <a:gd name="connsiteX11" fmla="*/ 115491 w 692944"/>
              <a:gd name="connsiteY11" fmla="*/ 610952 h 610952"/>
              <a:gd name="connsiteX12" fmla="*/ 0 w 692944"/>
              <a:gd name="connsiteY12" fmla="*/ 610952 h 610952"/>
              <a:gd name="connsiteX13" fmla="*/ 0 w 692944"/>
              <a:gd name="connsiteY13" fmla="*/ 509127 h 610952"/>
              <a:gd name="connsiteX14" fmla="*/ 0 w 692944"/>
              <a:gd name="connsiteY14" fmla="*/ 356389 h 610952"/>
              <a:gd name="connsiteX15" fmla="*/ 0 w 692944"/>
              <a:gd name="connsiteY15" fmla="*/ 356389 h 610952"/>
              <a:gd name="connsiteX16" fmla="*/ 0 w 692944"/>
              <a:gd name="connsiteY16" fmla="*/ 0 h 610952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16" fmla="*/ 91440 w 692944"/>
              <a:gd name="connsiteY16" fmla="*/ 600567 h 687321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16" fmla="*/ 84296 w 692944"/>
              <a:gd name="connsiteY16" fmla="*/ 531510 h 687321"/>
              <a:gd name="connsiteX0" fmla="*/ 0 w 692944"/>
              <a:gd name="connsiteY0" fmla="*/ 509127 h 687321"/>
              <a:gd name="connsiteX1" fmla="*/ 0 w 692944"/>
              <a:gd name="connsiteY1" fmla="*/ 356389 h 687321"/>
              <a:gd name="connsiteX2" fmla="*/ 0 w 692944"/>
              <a:gd name="connsiteY2" fmla="*/ 356389 h 687321"/>
              <a:gd name="connsiteX3" fmla="*/ 0 w 692944"/>
              <a:gd name="connsiteY3" fmla="*/ 0 h 687321"/>
              <a:gd name="connsiteX4" fmla="*/ 115491 w 692944"/>
              <a:gd name="connsiteY4" fmla="*/ 0 h 687321"/>
              <a:gd name="connsiteX5" fmla="*/ 115491 w 692944"/>
              <a:gd name="connsiteY5" fmla="*/ 0 h 687321"/>
              <a:gd name="connsiteX6" fmla="*/ 288727 w 692944"/>
              <a:gd name="connsiteY6" fmla="*/ 0 h 687321"/>
              <a:gd name="connsiteX7" fmla="*/ 692944 w 692944"/>
              <a:gd name="connsiteY7" fmla="*/ 0 h 687321"/>
              <a:gd name="connsiteX8" fmla="*/ 692944 w 692944"/>
              <a:gd name="connsiteY8" fmla="*/ 356389 h 687321"/>
              <a:gd name="connsiteX9" fmla="*/ 692944 w 692944"/>
              <a:gd name="connsiteY9" fmla="*/ 356389 h 687321"/>
              <a:gd name="connsiteX10" fmla="*/ 692944 w 692944"/>
              <a:gd name="connsiteY10" fmla="*/ 509127 h 687321"/>
              <a:gd name="connsiteX11" fmla="*/ 692944 w 692944"/>
              <a:gd name="connsiteY11" fmla="*/ 610952 h 687321"/>
              <a:gd name="connsiteX12" fmla="*/ 288727 w 692944"/>
              <a:gd name="connsiteY12" fmla="*/ 610952 h 687321"/>
              <a:gd name="connsiteX13" fmla="*/ 202111 w 692944"/>
              <a:gd name="connsiteY13" fmla="*/ 687321 h 687321"/>
              <a:gd name="connsiteX14" fmla="*/ 115491 w 692944"/>
              <a:gd name="connsiteY14" fmla="*/ 610952 h 687321"/>
              <a:gd name="connsiteX15" fmla="*/ 0 w 692944"/>
              <a:gd name="connsiteY15" fmla="*/ 610952 h 687321"/>
              <a:gd name="connsiteX0" fmla="*/ 0 w 692944"/>
              <a:gd name="connsiteY0" fmla="*/ 356389 h 687321"/>
              <a:gd name="connsiteX1" fmla="*/ 0 w 692944"/>
              <a:gd name="connsiteY1" fmla="*/ 356389 h 687321"/>
              <a:gd name="connsiteX2" fmla="*/ 0 w 692944"/>
              <a:gd name="connsiteY2" fmla="*/ 0 h 687321"/>
              <a:gd name="connsiteX3" fmla="*/ 115491 w 692944"/>
              <a:gd name="connsiteY3" fmla="*/ 0 h 687321"/>
              <a:gd name="connsiteX4" fmla="*/ 115491 w 692944"/>
              <a:gd name="connsiteY4" fmla="*/ 0 h 687321"/>
              <a:gd name="connsiteX5" fmla="*/ 288727 w 692944"/>
              <a:gd name="connsiteY5" fmla="*/ 0 h 687321"/>
              <a:gd name="connsiteX6" fmla="*/ 692944 w 692944"/>
              <a:gd name="connsiteY6" fmla="*/ 0 h 687321"/>
              <a:gd name="connsiteX7" fmla="*/ 692944 w 692944"/>
              <a:gd name="connsiteY7" fmla="*/ 356389 h 687321"/>
              <a:gd name="connsiteX8" fmla="*/ 692944 w 692944"/>
              <a:gd name="connsiteY8" fmla="*/ 356389 h 687321"/>
              <a:gd name="connsiteX9" fmla="*/ 692944 w 692944"/>
              <a:gd name="connsiteY9" fmla="*/ 509127 h 687321"/>
              <a:gd name="connsiteX10" fmla="*/ 692944 w 692944"/>
              <a:gd name="connsiteY10" fmla="*/ 610952 h 687321"/>
              <a:gd name="connsiteX11" fmla="*/ 288727 w 692944"/>
              <a:gd name="connsiteY11" fmla="*/ 610952 h 687321"/>
              <a:gd name="connsiteX12" fmla="*/ 202111 w 692944"/>
              <a:gd name="connsiteY12" fmla="*/ 687321 h 687321"/>
              <a:gd name="connsiteX13" fmla="*/ 115491 w 692944"/>
              <a:gd name="connsiteY13" fmla="*/ 610952 h 687321"/>
              <a:gd name="connsiteX14" fmla="*/ 0 w 692944"/>
              <a:gd name="connsiteY14" fmla="*/ 610952 h 687321"/>
              <a:gd name="connsiteX0" fmla="*/ 0 w 692944"/>
              <a:gd name="connsiteY0" fmla="*/ 356389 h 687321"/>
              <a:gd name="connsiteX1" fmla="*/ 0 w 692944"/>
              <a:gd name="connsiteY1" fmla="*/ 0 h 687321"/>
              <a:gd name="connsiteX2" fmla="*/ 115491 w 692944"/>
              <a:gd name="connsiteY2" fmla="*/ 0 h 687321"/>
              <a:gd name="connsiteX3" fmla="*/ 115491 w 692944"/>
              <a:gd name="connsiteY3" fmla="*/ 0 h 687321"/>
              <a:gd name="connsiteX4" fmla="*/ 288727 w 692944"/>
              <a:gd name="connsiteY4" fmla="*/ 0 h 687321"/>
              <a:gd name="connsiteX5" fmla="*/ 692944 w 692944"/>
              <a:gd name="connsiteY5" fmla="*/ 0 h 687321"/>
              <a:gd name="connsiteX6" fmla="*/ 692944 w 692944"/>
              <a:gd name="connsiteY6" fmla="*/ 356389 h 687321"/>
              <a:gd name="connsiteX7" fmla="*/ 692944 w 692944"/>
              <a:gd name="connsiteY7" fmla="*/ 356389 h 687321"/>
              <a:gd name="connsiteX8" fmla="*/ 692944 w 692944"/>
              <a:gd name="connsiteY8" fmla="*/ 509127 h 687321"/>
              <a:gd name="connsiteX9" fmla="*/ 692944 w 692944"/>
              <a:gd name="connsiteY9" fmla="*/ 610952 h 687321"/>
              <a:gd name="connsiteX10" fmla="*/ 288727 w 692944"/>
              <a:gd name="connsiteY10" fmla="*/ 610952 h 687321"/>
              <a:gd name="connsiteX11" fmla="*/ 202111 w 692944"/>
              <a:gd name="connsiteY11" fmla="*/ 687321 h 687321"/>
              <a:gd name="connsiteX12" fmla="*/ 115491 w 692944"/>
              <a:gd name="connsiteY12" fmla="*/ 610952 h 687321"/>
              <a:gd name="connsiteX13" fmla="*/ 0 w 692944"/>
              <a:gd name="connsiteY13" fmla="*/ 610952 h 687321"/>
              <a:gd name="connsiteX0" fmla="*/ 0 w 692944"/>
              <a:gd name="connsiteY0" fmla="*/ 0 h 687321"/>
              <a:gd name="connsiteX1" fmla="*/ 115491 w 692944"/>
              <a:gd name="connsiteY1" fmla="*/ 0 h 687321"/>
              <a:gd name="connsiteX2" fmla="*/ 115491 w 692944"/>
              <a:gd name="connsiteY2" fmla="*/ 0 h 687321"/>
              <a:gd name="connsiteX3" fmla="*/ 288727 w 692944"/>
              <a:gd name="connsiteY3" fmla="*/ 0 h 687321"/>
              <a:gd name="connsiteX4" fmla="*/ 692944 w 692944"/>
              <a:gd name="connsiteY4" fmla="*/ 0 h 687321"/>
              <a:gd name="connsiteX5" fmla="*/ 692944 w 692944"/>
              <a:gd name="connsiteY5" fmla="*/ 356389 h 687321"/>
              <a:gd name="connsiteX6" fmla="*/ 692944 w 692944"/>
              <a:gd name="connsiteY6" fmla="*/ 356389 h 687321"/>
              <a:gd name="connsiteX7" fmla="*/ 692944 w 692944"/>
              <a:gd name="connsiteY7" fmla="*/ 509127 h 687321"/>
              <a:gd name="connsiteX8" fmla="*/ 692944 w 692944"/>
              <a:gd name="connsiteY8" fmla="*/ 610952 h 687321"/>
              <a:gd name="connsiteX9" fmla="*/ 288727 w 692944"/>
              <a:gd name="connsiteY9" fmla="*/ 610952 h 687321"/>
              <a:gd name="connsiteX10" fmla="*/ 202111 w 692944"/>
              <a:gd name="connsiteY10" fmla="*/ 687321 h 687321"/>
              <a:gd name="connsiteX11" fmla="*/ 115491 w 692944"/>
              <a:gd name="connsiteY11" fmla="*/ 610952 h 687321"/>
              <a:gd name="connsiteX12" fmla="*/ 0 w 692944"/>
              <a:gd name="connsiteY12" fmla="*/ 610952 h 687321"/>
              <a:gd name="connsiteX0" fmla="*/ 115491 w 692944"/>
              <a:gd name="connsiteY0" fmla="*/ 0 h 687321"/>
              <a:gd name="connsiteX1" fmla="*/ 115491 w 692944"/>
              <a:gd name="connsiteY1" fmla="*/ 0 h 687321"/>
              <a:gd name="connsiteX2" fmla="*/ 288727 w 692944"/>
              <a:gd name="connsiteY2" fmla="*/ 0 h 687321"/>
              <a:gd name="connsiteX3" fmla="*/ 692944 w 692944"/>
              <a:gd name="connsiteY3" fmla="*/ 0 h 687321"/>
              <a:gd name="connsiteX4" fmla="*/ 692944 w 692944"/>
              <a:gd name="connsiteY4" fmla="*/ 356389 h 687321"/>
              <a:gd name="connsiteX5" fmla="*/ 692944 w 692944"/>
              <a:gd name="connsiteY5" fmla="*/ 356389 h 687321"/>
              <a:gd name="connsiteX6" fmla="*/ 692944 w 692944"/>
              <a:gd name="connsiteY6" fmla="*/ 509127 h 687321"/>
              <a:gd name="connsiteX7" fmla="*/ 692944 w 692944"/>
              <a:gd name="connsiteY7" fmla="*/ 610952 h 687321"/>
              <a:gd name="connsiteX8" fmla="*/ 288727 w 692944"/>
              <a:gd name="connsiteY8" fmla="*/ 610952 h 687321"/>
              <a:gd name="connsiteX9" fmla="*/ 202111 w 692944"/>
              <a:gd name="connsiteY9" fmla="*/ 687321 h 687321"/>
              <a:gd name="connsiteX10" fmla="*/ 115491 w 692944"/>
              <a:gd name="connsiteY10" fmla="*/ 610952 h 687321"/>
              <a:gd name="connsiteX11" fmla="*/ 0 w 692944"/>
              <a:gd name="connsiteY11" fmla="*/ 610952 h 687321"/>
              <a:gd name="connsiteX0" fmla="*/ 115491 w 692944"/>
              <a:gd name="connsiteY0" fmla="*/ 0 h 687321"/>
              <a:gd name="connsiteX1" fmla="*/ 288727 w 692944"/>
              <a:gd name="connsiteY1" fmla="*/ 0 h 687321"/>
              <a:gd name="connsiteX2" fmla="*/ 692944 w 692944"/>
              <a:gd name="connsiteY2" fmla="*/ 0 h 687321"/>
              <a:gd name="connsiteX3" fmla="*/ 692944 w 692944"/>
              <a:gd name="connsiteY3" fmla="*/ 356389 h 687321"/>
              <a:gd name="connsiteX4" fmla="*/ 692944 w 692944"/>
              <a:gd name="connsiteY4" fmla="*/ 356389 h 687321"/>
              <a:gd name="connsiteX5" fmla="*/ 692944 w 692944"/>
              <a:gd name="connsiteY5" fmla="*/ 509127 h 687321"/>
              <a:gd name="connsiteX6" fmla="*/ 692944 w 692944"/>
              <a:gd name="connsiteY6" fmla="*/ 610952 h 687321"/>
              <a:gd name="connsiteX7" fmla="*/ 288727 w 692944"/>
              <a:gd name="connsiteY7" fmla="*/ 610952 h 687321"/>
              <a:gd name="connsiteX8" fmla="*/ 202111 w 692944"/>
              <a:gd name="connsiteY8" fmla="*/ 687321 h 687321"/>
              <a:gd name="connsiteX9" fmla="*/ 115491 w 692944"/>
              <a:gd name="connsiteY9" fmla="*/ 610952 h 687321"/>
              <a:gd name="connsiteX10" fmla="*/ 0 w 692944"/>
              <a:gd name="connsiteY10" fmla="*/ 610952 h 687321"/>
              <a:gd name="connsiteX0" fmla="*/ 115491 w 692944"/>
              <a:gd name="connsiteY0" fmla="*/ 0 h 687321"/>
              <a:gd name="connsiteX1" fmla="*/ 692944 w 692944"/>
              <a:gd name="connsiteY1" fmla="*/ 0 h 687321"/>
              <a:gd name="connsiteX2" fmla="*/ 692944 w 692944"/>
              <a:gd name="connsiteY2" fmla="*/ 356389 h 687321"/>
              <a:gd name="connsiteX3" fmla="*/ 692944 w 692944"/>
              <a:gd name="connsiteY3" fmla="*/ 356389 h 687321"/>
              <a:gd name="connsiteX4" fmla="*/ 692944 w 692944"/>
              <a:gd name="connsiteY4" fmla="*/ 509127 h 687321"/>
              <a:gd name="connsiteX5" fmla="*/ 692944 w 692944"/>
              <a:gd name="connsiteY5" fmla="*/ 610952 h 687321"/>
              <a:gd name="connsiteX6" fmla="*/ 288727 w 692944"/>
              <a:gd name="connsiteY6" fmla="*/ 610952 h 687321"/>
              <a:gd name="connsiteX7" fmla="*/ 202111 w 692944"/>
              <a:gd name="connsiteY7" fmla="*/ 687321 h 687321"/>
              <a:gd name="connsiteX8" fmla="*/ 115491 w 692944"/>
              <a:gd name="connsiteY8" fmla="*/ 610952 h 687321"/>
              <a:gd name="connsiteX9" fmla="*/ 0 w 692944"/>
              <a:gd name="connsiteY9" fmla="*/ 610952 h 687321"/>
              <a:gd name="connsiteX0" fmla="*/ 692944 w 692944"/>
              <a:gd name="connsiteY0" fmla="*/ 0 h 687321"/>
              <a:gd name="connsiteX1" fmla="*/ 692944 w 692944"/>
              <a:gd name="connsiteY1" fmla="*/ 356389 h 687321"/>
              <a:gd name="connsiteX2" fmla="*/ 692944 w 692944"/>
              <a:gd name="connsiteY2" fmla="*/ 356389 h 687321"/>
              <a:gd name="connsiteX3" fmla="*/ 692944 w 692944"/>
              <a:gd name="connsiteY3" fmla="*/ 509127 h 687321"/>
              <a:gd name="connsiteX4" fmla="*/ 692944 w 692944"/>
              <a:gd name="connsiteY4" fmla="*/ 610952 h 687321"/>
              <a:gd name="connsiteX5" fmla="*/ 288727 w 692944"/>
              <a:gd name="connsiteY5" fmla="*/ 610952 h 687321"/>
              <a:gd name="connsiteX6" fmla="*/ 202111 w 692944"/>
              <a:gd name="connsiteY6" fmla="*/ 687321 h 687321"/>
              <a:gd name="connsiteX7" fmla="*/ 115491 w 692944"/>
              <a:gd name="connsiteY7" fmla="*/ 610952 h 687321"/>
              <a:gd name="connsiteX8" fmla="*/ 0 w 692944"/>
              <a:gd name="connsiteY8" fmla="*/ 610952 h 687321"/>
              <a:gd name="connsiteX0" fmla="*/ 692944 w 692944"/>
              <a:gd name="connsiteY0" fmla="*/ 0 h 687321"/>
              <a:gd name="connsiteX1" fmla="*/ 692944 w 692944"/>
              <a:gd name="connsiteY1" fmla="*/ 356389 h 687321"/>
              <a:gd name="connsiteX2" fmla="*/ 692944 w 692944"/>
              <a:gd name="connsiteY2" fmla="*/ 356389 h 687321"/>
              <a:gd name="connsiteX3" fmla="*/ 692944 w 692944"/>
              <a:gd name="connsiteY3" fmla="*/ 509127 h 687321"/>
              <a:gd name="connsiteX4" fmla="*/ 692944 w 692944"/>
              <a:gd name="connsiteY4" fmla="*/ 610952 h 687321"/>
              <a:gd name="connsiteX5" fmla="*/ 288727 w 692944"/>
              <a:gd name="connsiteY5" fmla="*/ 610952 h 687321"/>
              <a:gd name="connsiteX6" fmla="*/ 202111 w 692944"/>
              <a:gd name="connsiteY6" fmla="*/ 687321 h 687321"/>
              <a:gd name="connsiteX7" fmla="*/ 115491 w 692944"/>
              <a:gd name="connsiteY7" fmla="*/ 610952 h 687321"/>
              <a:gd name="connsiteX8" fmla="*/ 0 w 692944"/>
              <a:gd name="connsiteY8" fmla="*/ 610952 h 687321"/>
              <a:gd name="connsiteX0" fmla="*/ 692944 w 692944"/>
              <a:gd name="connsiteY0" fmla="*/ 0 h 330932"/>
              <a:gd name="connsiteX1" fmla="*/ 692944 w 692944"/>
              <a:gd name="connsiteY1" fmla="*/ 0 h 330932"/>
              <a:gd name="connsiteX2" fmla="*/ 692944 w 692944"/>
              <a:gd name="connsiteY2" fmla="*/ 152738 h 330932"/>
              <a:gd name="connsiteX3" fmla="*/ 692944 w 692944"/>
              <a:gd name="connsiteY3" fmla="*/ 254563 h 330932"/>
              <a:gd name="connsiteX4" fmla="*/ 288727 w 692944"/>
              <a:gd name="connsiteY4" fmla="*/ 254563 h 330932"/>
              <a:gd name="connsiteX5" fmla="*/ 202111 w 692944"/>
              <a:gd name="connsiteY5" fmla="*/ 330932 h 330932"/>
              <a:gd name="connsiteX6" fmla="*/ 115491 w 692944"/>
              <a:gd name="connsiteY6" fmla="*/ 254563 h 330932"/>
              <a:gd name="connsiteX7" fmla="*/ 0 w 692944"/>
              <a:gd name="connsiteY7" fmla="*/ 254563 h 330932"/>
              <a:gd name="connsiteX0" fmla="*/ 692944 w 692944"/>
              <a:gd name="connsiteY0" fmla="*/ 0 h 330932"/>
              <a:gd name="connsiteX1" fmla="*/ 692944 w 692944"/>
              <a:gd name="connsiteY1" fmla="*/ 152738 h 330932"/>
              <a:gd name="connsiteX2" fmla="*/ 692944 w 692944"/>
              <a:gd name="connsiteY2" fmla="*/ 254563 h 330932"/>
              <a:gd name="connsiteX3" fmla="*/ 288727 w 692944"/>
              <a:gd name="connsiteY3" fmla="*/ 254563 h 330932"/>
              <a:gd name="connsiteX4" fmla="*/ 202111 w 692944"/>
              <a:gd name="connsiteY4" fmla="*/ 330932 h 330932"/>
              <a:gd name="connsiteX5" fmla="*/ 115491 w 692944"/>
              <a:gd name="connsiteY5" fmla="*/ 254563 h 330932"/>
              <a:gd name="connsiteX6" fmla="*/ 0 w 692944"/>
              <a:gd name="connsiteY6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330932"/>
              <a:gd name="connsiteX1" fmla="*/ 692944 w 692944"/>
              <a:gd name="connsiteY1" fmla="*/ 254563 h 330932"/>
              <a:gd name="connsiteX2" fmla="*/ 288727 w 692944"/>
              <a:gd name="connsiteY2" fmla="*/ 254563 h 330932"/>
              <a:gd name="connsiteX3" fmla="*/ 202111 w 692944"/>
              <a:gd name="connsiteY3" fmla="*/ 330932 h 330932"/>
              <a:gd name="connsiteX4" fmla="*/ 115491 w 692944"/>
              <a:gd name="connsiteY4" fmla="*/ 254563 h 330932"/>
              <a:gd name="connsiteX5" fmla="*/ 0 w 692944"/>
              <a:gd name="connsiteY5" fmla="*/ 254563 h 330932"/>
              <a:gd name="connsiteX0" fmla="*/ 692944 w 692944"/>
              <a:gd name="connsiteY0" fmla="*/ 0 h 76369"/>
              <a:gd name="connsiteX1" fmla="*/ 288727 w 692944"/>
              <a:gd name="connsiteY1" fmla="*/ 0 h 76369"/>
              <a:gd name="connsiteX2" fmla="*/ 202111 w 692944"/>
              <a:gd name="connsiteY2" fmla="*/ 76369 h 76369"/>
              <a:gd name="connsiteX3" fmla="*/ 115491 w 692944"/>
              <a:gd name="connsiteY3" fmla="*/ 0 h 76369"/>
              <a:gd name="connsiteX4" fmla="*/ 0 w 692944"/>
              <a:gd name="connsiteY4" fmla="*/ 0 h 76369"/>
              <a:gd name="connsiteX0" fmla="*/ 922370 w 922370"/>
              <a:gd name="connsiteY0" fmla="*/ 3987 h 76369"/>
              <a:gd name="connsiteX1" fmla="*/ 288727 w 922370"/>
              <a:gd name="connsiteY1" fmla="*/ 0 h 76369"/>
              <a:gd name="connsiteX2" fmla="*/ 202111 w 922370"/>
              <a:gd name="connsiteY2" fmla="*/ 76369 h 76369"/>
              <a:gd name="connsiteX3" fmla="*/ 115491 w 922370"/>
              <a:gd name="connsiteY3" fmla="*/ 0 h 76369"/>
              <a:gd name="connsiteX4" fmla="*/ 0 w 922370"/>
              <a:gd name="connsiteY4" fmla="*/ 0 h 76369"/>
              <a:gd name="connsiteX0" fmla="*/ 922373 w 922373"/>
              <a:gd name="connsiteY0" fmla="*/ 0 h 78356"/>
              <a:gd name="connsiteX1" fmla="*/ 288727 w 922373"/>
              <a:gd name="connsiteY1" fmla="*/ 1987 h 78356"/>
              <a:gd name="connsiteX2" fmla="*/ 202111 w 922373"/>
              <a:gd name="connsiteY2" fmla="*/ 78356 h 78356"/>
              <a:gd name="connsiteX3" fmla="*/ 115491 w 922373"/>
              <a:gd name="connsiteY3" fmla="*/ 1987 h 78356"/>
              <a:gd name="connsiteX4" fmla="*/ 0 w 922373"/>
              <a:gd name="connsiteY4" fmla="*/ 1987 h 78356"/>
              <a:gd name="connsiteX0" fmla="*/ 922376 w 922376"/>
              <a:gd name="connsiteY0" fmla="*/ 3991 h 76369"/>
              <a:gd name="connsiteX1" fmla="*/ 288727 w 922376"/>
              <a:gd name="connsiteY1" fmla="*/ 0 h 76369"/>
              <a:gd name="connsiteX2" fmla="*/ 202111 w 922376"/>
              <a:gd name="connsiteY2" fmla="*/ 76369 h 76369"/>
              <a:gd name="connsiteX3" fmla="*/ 115491 w 922376"/>
              <a:gd name="connsiteY3" fmla="*/ 0 h 76369"/>
              <a:gd name="connsiteX4" fmla="*/ 0 w 922376"/>
              <a:gd name="connsiteY4" fmla="*/ 0 h 76369"/>
              <a:gd name="connsiteX0" fmla="*/ 925079 w 925079"/>
              <a:gd name="connsiteY0" fmla="*/ 0 h 80345"/>
              <a:gd name="connsiteX1" fmla="*/ 288727 w 925079"/>
              <a:gd name="connsiteY1" fmla="*/ 3976 h 80345"/>
              <a:gd name="connsiteX2" fmla="*/ 202111 w 925079"/>
              <a:gd name="connsiteY2" fmla="*/ 80345 h 80345"/>
              <a:gd name="connsiteX3" fmla="*/ 115491 w 925079"/>
              <a:gd name="connsiteY3" fmla="*/ 3976 h 80345"/>
              <a:gd name="connsiteX4" fmla="*/ 0 w 925079"/>
              <a:gd name="connsiteY4" fmla="*/ 3976 h 80345"/>
              <a:gd name="connsiteX0" fmla="*/ 925079 w 925079"/>
              <a:gd name="connsiteY0" fmla="*/ 9 h 80354"/>
              <a:gd name="connsiteX1" fmla="*/ 296823 w 925079"/>
              <a:gd name="connsiteY1" fmla="*/ 0 h 80354"/>
              <a:gd name="connsiteX2" fmla="*/ 202111 w 925079"/>
              <a:gd name="connsiteY2" fmla="*/ 80354 h 80354"/>
              <a:gd name="connsiteX3" fmla="*/ 115491 w 925079"/>
              <a:gd name="connsiteY3" fmla="*/ 3985 h 80354"/>
              <a:gd name="connsiteX4" fmla="*/ 0 w 925079"/>
              <a:gd name="connsiteY4" fmla="*/ 3985 h 80354"/>
              <a:gd name="connsiteX0" fmla="*/ 925079 w 925079"/>
              <a:gd name="connsiteY0" fmla="*/ 9 h 80354"/>
              <a:gd name="connsiteX1" fmla="*/ 296823 w 925079"/>
              <a:gd name="connsiteY1" fmla="*/ 0 h 80354"/>
              <a:gd name="connsiteX2" fmla="*/ 202111 w 925079"/>
              <a:gd name="connsiteY2" fmla="*/ 80354 h 80354"/>
              <a:gd name="connsiteX3" fmla="*/ 126291 w 925079"/>
              <a:gd name="connsiteY3" fmla="*/ 1994 h 80354"/>
              <a:gd name="connsiteX4" fmla="*/ 0 w 925079"/>
              <a:gd name="connsiteY4" fmla="*/ 3985 h 80354"/>
              <a:gd name="connsiteX0" fmla="*/ 925076 w 925076"/>
              <a:gd name="connsiteY0" fmla="*/ 9 h 80354"/>
              <a:gd name="connsiteX1" fmla="*/ 296820 w 925076"/>
              <a:gd name="connsiteY1" fmla="*/ 0 h 80354"/>
              <a:gd name="connsiteX2" fmla="*/ 202108 w 925076"/>
              <a:gd name="connsiteY2" fmla="*/ 80354 h 80354"/>
              <a:gd name="connsiteX3" fmla="*/ 126288 w 925076"/>
              <a:gd name="connsiteY3" fmla="*/ 1994 h 80354"/>
              <a:gd name="connsiteX4" fmla="*/ 0 w 925076"/>
              <a:gd name="connsiteY4" fmla="*/ 1994 h 80354"/>
              <a:gd name="connsiteX0" fmla="*/ 2148975 w 2148975"/>
              <a:gd name="connsiteY0" fmla="*/ 9 h 80354"/>
              <a:gd name="connsiteX1" fmla="*/ 296820 w 2148975"/>
              <a:gd name="connsiteY1" fmla="*/ 0 h 80354"/>
              <a:gd name="connsiteX2" fmla="*/ 202108 w 2148975"/>
              <a:gd name="connsiteY2" fmla="*/ 80354 h 80354"/>
              <a:gd name="connsiteX3" fmla="*/ 126288 w 2148975"/>
              <a:gd name="connsiteY3" fmla="*/ 1994 h 80354"/>
              <a:gd name="connsiteX4" fmla="*/ 0 w 2148975"/>
              <a:gd name="connsiteY4" fmla="*/ 1994 h 80354"/>
              <a:gd name="connsiteX0" fmla="*/ 1869355 w 1869355"/>
              <a:gd name="connsiteY0" fmla="*/ 0 h 85849"/>
              <a:gd name="connsiteX1" fmla="*/ 296820 w 1869355"/>
              <a:gd name="connsiteY1" fmla="*/ 5495 h 85849"/>
              <a:gd name="connsiteX2" fmla="*/ 202108 w 1869355"/>
              <a:gd name="connsiteY2" fmla="*/ 85849 h 85849"/>
              <a:gd name="connsiteX3" fmla="*/ 126288 w 1869355"/>
              <a:gd name="connsiteY3" fmla="*/ 7489 h 85849"/>
              <a:gd name="connsiteX4" fmla="*/ 0 w 1869355"/>
              <a:gd name="connsiteY4" fmla="*/ 7489 h 85849"/>
              <a:gd name="connsiteX0" fmla="*/ 1183955 w 1183955"/>
              <a:gd name="connsiteY0" fmla="*/ 0 h 83834"/>
              <a:gd name="connsiteX1" fmla="*/ 296820 w 1183955"/>
              <a:gd name="connsiteY1" fmla="*/ 3480 h 83834"/>
              <a:gd name="connsiteX2" fmla="*/ 202108 w 1183955"/>
              <a:gd name="connsiteY2" fmla="*/ 83834 h 83834"/>
              <a:gd name="connsiteX3" fmla="*/ 126288 w 1183955"/>
              <a:gd name="connsiteY3" fmla="*/ 5474 h 83834"/>
              <a:gd name="connsiteX4" fmla="*/ 0 w 1183955"/>
              <a:gd name="connsiteY4" fmla="*/ 5474 h 83834"/>
              <a:gd name="connsiteX0" fmla="*/ 1053993 w 1053993"/>
              <a:gd name="connsiteY0" fmla="*/ 0 h 83832"/>
              <a:gd name="connsiteX1" fmla="*/ 296820 w 1053993"/>
              <a:gd name="connsiteY1" fmla="*/ 3478 h 83832"/>
              <a:gd name="connsiteX2" fmla="*/ 202108 w 1053993"/>
              <a:gd name="connsiteY2" fmla="*/ 83832 h 83832"/>
              <a:gd name="connsiteX3" fmla="*/ 126288 w 1053993"/>
              <a:gd name="connsiteY3" fmla="*/ 5472 h 83832"/>
              <a:gd name="connsiteX4" fmla="*/ 0 w 1053993"/>
              <a:gd name="connsiteY4" fmla="*/ 5472 h 83832"/>
              <a:gd name="connsiteX0" fmla="*/ 1053993 w 1053993"/>
              <a:gd name="connsiteY0" fmla="*/ 8644 h 80354"/>
              <a:gd name="connsiteX1" fmla="*/ 296820 w 1053993"/>
              <a:gd name="connsiteY1" fmla="*/ 0 h 80354"/>
              <a:gd name="connsiteX2" fmla="*/ 202108 w 1053993"/>
              <a:gd name="connsiteY2" fmla="*/ 80354 h 80354"/>
              <a:gd name="connsiteX3" fmla="*/ 126288 w 1053993"/>
              <a:gd name="connsiteY3" fmla="*/ 1994 h 80354"/>
              <a:gd name="connsiteX4" fmla="*/ 0 w 1053993"/>
              <a:gd name="connsiteY4" fmla="*/ 1994 h 80354"/>
              <a:gd name="connsiteX0" fmla="*/ 1053993 w 1053993"/>
              <a:gd name="connsiteY0" fmla="*/ 6650 h 78360"/>
              <a:gd name="connsiteX1" fmla="*/ 295772 w 1053993"/>
              <a:gd name="connsiteY1" fmla="*/ 4067 h 78360"/>
              <a:gd name="connsiteX2" fmla="*/ 202108 w 1053993"/>
              <a:gd name="connsiteY2" fmla="*/ 78360 h 78360"/>
              <a:gd name="connsiteX3" fmla="*/ 126288 w 1053993"/>
              <a:gd name="connsiteY3" fmla="*/ 0 h 78360"/>
              <a:gd name="connsiteX4" fmla="*/ 0 w 1053993"/>
              <a:gd name="connsiteY4" fmla="*/ 0 h 78360"/>
              <a:gd name="connsiteX0" fmla="*/ 1053993 w 1053993"/>
              <a:gd name="connsiteY0" fmla="*/ 6650 h 78360"/>
              <a:gd name="connsiteX1" fmla="*/ 295772 w 1053993"/>
              <a:gd name="connsiteY1" fmla="*/ 4067 h 78360"/>
              <a:gd name="connsiteX2" fmla="*/ 202108 w 1053993"/>
              <a:gd name="connsiteY2" fmla="*/ 78360 h 78360"/>
              <a:gd name="connsiteX3" fmla="*/ 128384 w 1053993"/>
              <a:gd name="connsiteY3" fmla="*/ 4041 h 78360"/>
              <a:gd name="connsiteX4" fmla="*/ 0 w 1053993"/>
              <a:gd name="connsiteY4" fmla="*/ 0 h 78360"/>
              <a:gd name="connsiteX0" fmla="*/ 1052945 w 1052945"/>
              <a:gd name="connsiteY0" fmla="*/ 2609 h 74319"/>
              <a:gd name="connsiteX1" fmla="*/ 294724 w 1052945"/>
              <a:gd name="connsiteY1" fmla="*/ 26 h 74319"/>
              <a:gd name="connsiteX2" fmla="*/ 201060 w 1052945"/>
              <a:gd name="connsiteY2" fmla="*/ 74319 h 74319"/>
              <a:gd name="connsiteX3" fmla="*/ 127336 w 1052945"/>
              <a:gd name="connsiteY3" fmla="*/ 0 h 74319"/>
              <a:gd name="connsiteX4" fmla="*/ 0 w 1052945"/>
              <a:gd name="connsiteY4" fmla="*/ 0 h 74319"/>
              <a:gd name="connsiteX0" fmla="*/ 1052945 w 1052945"/>
              <a:gd name="connsiteY0" fmla="*/ 2609 h 74319"/>
              <a:gd name="connsiteX1" fmla="*/ 294724 w 1052945"/>
              <a:gd name="connsiteY1" fmla="*/ 26 h 74319"/>
              <a:gd name="connsiteX2" fmla="*/ 201060 w 1052945"/>
              <a:gd name="connsiteY2" fmla="*/ 74319 h 74319"/>
              <a:gd name="connsiteX3" fmla="*/ 127336 w 1052945"/>
              <a:gd name="connsiteY3" fmla="*/ 0 h 74319"/>
              <a:gd name="connsiteX4" fmla="*/ 0 w 1052945"/>
              <a:gd name="connsiteY4" fmla="*/ 0 h 74319"/>
              <a:gd name="connsiteX0" fmla="*/ 1451441 w 1451441"/>
              <a:gd name="connsiteY0" fmla="*/ 2609 h 74319"/>
              <a:gd name="connsiteX1" fmla="*/ 294724 w 1451441"/>
              <a:gd name="connsiteY1" fmla="*/ 26 h 74319"/>
              <a:gd name="connsiteX2" fmla="*/ 201060 w 1451441"/>
              <a:gd name="connsiteY2" fmla="*/ 74319 h 74319"/>
              <a:gd name="connsiteX3" fmla="*/ 127336 w 1451441"/>
              <a:gd name="connsiteY3" fmla="*/ 0 h 74319"/>
              <a:gd name="connsiteX4" fmla="*/ 0 w 1451441"/>
              <a:gd name="connsiteY4" fmla="*/ 0 h 74319"/>
              <a:gd name="connsiteX0" fmla="*/ 2219596 w 2219596"/>
              <a:gd name="connsiteY0" fmla="*/ 2609 h 74319"/>
              <a:gd name="connsiteX1" fmla="*/ 1062879 w 2219596"/>
              <a:gd name="connsiteY1" fmla="*/ 26 h 74319"/>
              <a:gd name="connsiteX2" fmla="*/ 969215 w 2219596"/>
              <a:gd name="connsiteY2" fmla="*/ 74319 h 74319"/>
              <a:gd name="connsiteX3" fmla="*/ 895491 w 2219596"/>
              <a:gd name="connsiteY3" fmla="*/ 0 h 74319"/>
              <a:gd name="connsiteX4" fmla="*/ 0 w 2219596"/>
              <a:gd name="connsiteY4" fmla="*/ 1264 h 74319"/>
              <a:gd name="connsiteX0" fmla="*/ 2393938 w 2393938"/>
              <a:gd name="connsiteY0" fmla="*/ 2609 h 74319"/>
              <a:gd name="connsiteX1" fmla="*/ 1237221 w 2393938"/>
              <a:gd name="connsiteY1" fmla="*/ 26 h 74319"/>
              <a:gd name="connsiteX2" fmla="*/ 1143557 w 2393938"/>
              <a:gd name="connsiteY2" fmla="*/ 74319 h 74319"/>
              <a:gd name="connsiteX3" fmla="*/ 1069833 w 2393938"/>
              <a:gd name="connsiteY3" fmla="*/ 0 h 74319"/>
              <a:gd name="connsiteX4" fmla="*/ 0 w 2393938"/>
              <a:gd name="connsiteY4" fmla="*/ 1264 h 74319"/>
              <a:gd name="connsiteX0" fmla="*/ 4762099 w 4762099"/>
              <a:gd name="connsiteY0" fmla="*/ 2609 h 74319"/>
              <a:gd name="connsiteX1" fmla="*/ 3605382 w 4762099"/>
              <a:gd name="connsiteY1" fmla="*/ 26 h 74319"/>
              <a:gd name="connsiteX2" fmla="*/ 3511718 w 4762099"/>
              <a:gd name="connsiteY2" fmla="*/ 74319 h 74319"/>
              <a:gd name="connsiteX3" fmla="*/ 3437994 w 4762099"/>
              <a:gd name="connsiteY3" fmla="*/ 0 h 74319"/>
              <a:gd name="connsiteX4" fmla="*/ 0 w 4762099"/>
              <a:gd name="connsiteY4" fmla="*/ 1264 h 74319"/>
              <a:gd name="connsiteX0" fmla="*/ 7983900 w 7983900"/>
              <a:gd name="connsiteY0" fmla="*/ 2609 h 74319"/>
              <a:gd name="connsiteX1" fmla="*/ 3605382 w 7983900"/>
              <a:gd name="connsiteY1" fmla="*/ 26 h 74319"/>
              <a:gd name="connsiteX2" fmla="*/ 3511718 w 7983900"/>
              <a:gd name="connsiteY2" fmla="*/ 74319 h 74319"/>
              <a:gd name="connsiteX3" fmla="*/ 3437994 w 7983900"/>
              <a:gd name="connsiteY3" fmla="*/ 0 h 74319"/>
              <a:gd name="connsiteX4" fmla="*/ 0 w 7983900"/>
              <a:gd name="connsiteY4" fmla="*/ 1264 h 74319"/>
              <a:gd name="connsiteX0" fmla="*/ 6717209 w 6717209"/>
              <a:gd name="connsiteY0" fmla="*/ 2609 h 74319"/>
              <a:gd name="connsiteX1" fmla="*/ 3605382 w 6717209"/>
              <a:gd name="connsiteY1" fmla="*/ 26 h 74319"/>
              <a:gd name="connsiteX2" fmla="*/ 3511718 w 6717209"/>
              <a:gd name="connsiteY2" fmla="*/ 74319 h 74319"/>
              <a:gd name="connsiteX3" fmla="*/ 3437994 w 6717209"/>
              <a:gd name="connsiteY3" fmla="*/ 0 h 74319"/>
              <a:gd name="connsiteX4" fmla="*/ 0 w 6717209"/>
              <a:gd name="connsiteY4" fmla="*/ 1264 h 74319"/>
              <a:gd name="connsiteX0" fmla="*/ 5973717 w 5973717"/>
              <a:gd name="connsiteY0" fmla="*/ 9643 h 81353"/>
              <a:gd name="connsiteX1" fmla="*/ 2861890 w 5973717"/>
              <a:gd name="connsiteY1" fmla="*/ 7060 h 81353"/>
              <a:gd name="connsiteX2" fmla="*/ 2768226 w 5973717"/>
              <a:gd name="connsiteY2" fmla="*/ 81353 h 81353"/>
              <a:gd name="connsiteX3" fmla="*/ 2694502 w 5973717"/>
              <a:gd name="connsiteY3" fmla="*/ 7034 h 81353"/>
              <a:gd name="connsiteX4" fmla="*/ 0 w 5973717"/>
              <a:gd name="connsiteY4" fmla="*/ 0 h 8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3717" h="81353">
                <a:moveTo>
                  <a:pt x="5973717" y="9643"/>
                </a:moveTo>
                <a:lnTo>
                  <a:pt x="2861890" y="7060"/>
                </a:lnTo>
                <a:lnTo>
                  <a:pt x="2768226" y="81353"/>
                </a:lnTo>
                <a:lnTo>
                  <a:pt x="2694502" y="703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1D49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092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8370EF0A-3127-C761-B0A5-2506ED3EAB0C}"/>
              </a:ext>
            </a:extLst>
          </p:cNvPr>
          <p:cNvSpPr txBox="1"/>
          <p:nvPr/>
        </p:nvSpPr>
        <p:spPr>
          <a:xfrm>
            <a:off x="920732" y="1074932"/>
            <a:ext cx="2982769" cy="25489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1698" b="1" dirty="0">
                <a:latin typeface="Arial"/>
                <a:cs typeface="Arial"/>
              </a:rPr>
              <a:t>Логистическая регрессия: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F4D2F91-6FAC-AC4A-887D-8745C75EA1FD}"/>
              </a:ext>
            </a:extLst>
          </p:cNvPr>
          <p:cNvSpPr txBox="1"/>
          <p:nvPr/>
        </p:nvSpPr>
        <p:spPr>
          <a:xfrm>
            <a:off x="8030631" y="1074932"/>
            <a:ext cx="1794365" cy="25489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1698" b="1" dirty="0">
                <a:latin typeface="Arial"/>
                <a:cs typeface="Arial"/>
              </a:rPr>
              <a:t>Случайный лес: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4002" y="3285121"/>
            <a:ext cx="4847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Быстрое обучение по сравнению со случайным лесом.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оптимальной производительности требуется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масштабирование объектов.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Менее точный и надежный по сравнению со случайным лесом,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но более быстрый в вычислительном отношении.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6698" y="3525412"/>
            <a:ext cx="4974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требует масштабирования объектов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Более точный и надежный метод по сравнению с </a:t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логистической регрессией.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Обучение может занять много времени.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0263" y="1532709"/>
            <a:ext cx="5111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Логистическая регрессия использовалась в области биологических исследований ещё в начале двадцатого века. Затем её стали применять во многих общественных науках. Логистическая регрессия применима, когда зависимая переменная (целевое значение) является категориальной.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2205" y="1448662"/>
            <a:ext cx="4516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случайного леса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универсальный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машинного обучения, суть которого состоит в использовании ансамбля решающих деревьев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то один из немногих алгоритмов, который можно использовать в абсолютном большинстве задач.</a:t>
            </a:r>
          </a:p>
        </p:txBody>
      </p:sp>
    </p:spTree>
    <p:extLst>
      <p:ext uri="{BB962C8B-B14F-4D97-AF65-F5344CB8AC3E}">
        <p14:creationId xmlns:p14="http://schemas.microsoft.com/office/powerpoint/2010/main" val="22197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12</a:t>
            </a:fld>
            <a:endParaRPr lang="ru-RU"/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466030" y="228301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Выполнение предсказаний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466030" y="921494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2846" y="159733"/>
            <a:ext cx="933547" cy="866264"/>
          </a:xfrm>
          <a:prstGeom prst="rect">
            <a:avLst/>
          </a:prstGeom>
        </p:spPr>
      </p:pic>
      <p:pic>
        <p:nvPicPr>
          <p:cNvPr id="9" name="bandicam 2024-06-22 20-14-31-3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7818" y="657225"/>
            <a:ext cx="7802563" cy="569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5C0D1-C1BC-47A2-B199-27BBF151E20F}"/>
              </a:ext>
            </a:extLst>
          </p:cNvPr>
          <p:cNvSpPr txBox="1"/>
          <p:nvPr/>
        </p:nvSpPr>
        <p:spPr>
          <a:xfrm>
            <a:off x="384269" y="461787"/>
            <a:ext cx="8618567" cy="39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Выполнение кода</a:t>
            </a:r>
            <a:endParaRPr lang="en-US" sz="194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429D5DD6-07CD-42FA-91DC-C6D2978A3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r="39234" b="15936"/>
          <a:stretch/>
        </p:blipFill>
        <p:spPr>
          <a:xfrm>
            <a:off x="8220890" y="1"/>
            <a:ext cx="3970683" cy="6858000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D604DE2A-3D80-44E2-A208-86C92DEE4826}"/>
              </a:ext>
            </a:extLst>
          </p:cNvPr>
          <p:cNvSpPr/>
          <p:nvPr/>
        </p:nvSpPr>
        <p:spPr>
          <a:xfrm>
            <a:off x="8214894" y="1"/>
            <a:ext cx="3970681" cy="6858000"/>
          </a:xfrm>
          <a:prstGeom prst="rect">
            <a:avLst/>
          </a:prstGeom>
          <a:solidFill>
            <a:srgbClr val="1D4992">
              <a:alpha val="7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92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198178-597B-44E3-96DC-8B2FCE472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64" y="402286"/>
            <a:ext cx="933547" cy="878442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0998F06A-6D39-E690-1017-532C2D715E50}"/>
              </a:ext>
            </a:extLst>
          </p:cNvPr>
          <p:cNvSpPr txBox="1"/>
          <p:nvPr/>
        </p:nvSpPr>
        <p:spPr>
          <a:xfrm>
            <a:off x="207215" y="239478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Результат работы моделей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B2B9BE2-F561-B0E9-E786-DCBF85C585F2}"/>
              </a:ext>
            </a:extLst>
          </p:cNvPr>
          <p:cNvCxnSpPr>
            <a:cxnSpLocks/>
          </p:cNvCxnSpPr>
          <p:nvPr/>
        </p:nvCxnSpPr>
        <p:spPr>
          <a:xfrm flipH="1">
            <a:off x="207215" y="645535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8">
            <a:extLst>
              <a:ext uri="{FF2B5EF4-FFF2-40B4-BE49-F238E27FC236}">
                <a16:creationId xmlns:a16="http://schemas.microsoft.com/office/drawing/2014/main" id="{809E4767-77F4-4680-356D-D33200B11805}"/>
              </a:ext>
            </a:extLst>
          </p:cNvPr>
          <p:cNvSpPr txBox="1">
            <a:spLocks/>
          </p:cNvSpPr>
          <p:nvPr/>
        </p:nvSpPr>
        <p:spPr>
          <a:xfrm>
            <a:off x="8347300" y="1454131"/>
            <a:ext cx="4067590" cy="150061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1552" marR="3081">
              <a:lnSpc>
                <a:spcPct val="100499"/>
              </a:lnSpc>
              <a:spcBef>
                <a:spcPts val="58"/>
              </a:spcBef>
            </a:pPr>
            <a:r>
              <a:rPr lang="ru-RU" sz="2426" spc="79" dirty="0">
                <a:solidFill>
                  <a:schemeClr val="bg1"/>
                </a:solidFill>
                <a:latin typeface="Arial Black"/>
                <a:cs typeface="Arial Black"/>
              </a:rPr>
              <a:t>Наиболее эффективным признан метод случайного леса</a:t>
            </a:r>
            <a:endParaRPr lang="ru-RU" sz="2426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D22FBADF-D4E2-3D3B-13AF-C5E981B8910F}"/>
              </a:ext>
            </a:extLst>
          </p:cNvPr>
          <p:cNvSpPr txBox="1"/>
          <p:nvPr/>
        </p:nvSpPr>
        <p:spPr>
          <a:xfrm>
            <a:off x="8831072" y="3603833"/>
            <a:ext cx="3100046" cy="1764648"/>
          </a:xfrm>
          <a:prstGeom prst="rect">
            <a:avLst/>
          </a:prstGeom>
        </p:spPr>
        <p:txBody>
          <a:bodyPr vert="horz" wrap="square" lIns="0" tIns="35558" rIns="0" bIns="0" rtlCol="0">
            <a:spAutoFit/>
          </a:bodyPr>
          <a:lstStyle/>
          <a:p>
            <a:pPr marL="12699" algn="ctr">
              <a:lnSpc>
                <a:spcPct val="120000"/>
              </a:lnSpc>
            </a:pPr>
            <a:r>
              <a:rPr lang="ru-RU" sz="10309" b="1" dirty="0">
                <a:ln w="57150">
                  <a:solidFill>
                    <a:schemeClr val="bg1"/>
                  </a:solidFill>
                  <a:prstDash val="solid"/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  <a:r>
              <a:rPr lang="ru-RU" sz="7156" b="1" dirty="0">
                <a:ln w="57150">
                  <a:solidFill>
                    <a:schemeClr val="bg1"/>
                  </a:solidFill>
                  <a:prstDash val="solid"/>
                </a:ln>
                <a:noFill/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ru-RU" sz="10309" b="1" spc="150" dirty="0">
              <a:ln w="57150">
                <a:solidFill>
                  <a:schemeClr val="bg1"/>
                </a:solidFill>
                <a:prstDash val="solid"/>
              </a:ln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6D3776A-831F-0728-876D-7D75C8EC6E05}"/>
              </a:ext>
            </a:extLst>
          </p:cNvPr>
          <p:cNvSpPr txBox="1"/>
          <p:nvPr/>
        </p:nvSpPr>
        <p:spPr>
          <a:xfrm>
            <a:off x="8873404" y="3324992"/>
            <a:ext cx="2653659" cy="25489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1698" b="1" dirty="0">
                <a:solidFill>
                  <a:schemeClr val="bg1"/>
                </a:solidFill>
                <a:latin typeface="Arial"/>
                <a:cs typeface="Arial"/>
              </a:rPr>
              <a:t>Точность предсказаний: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2A9F2E-F557-40FF-8E34-0CFE3D294E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13</a:t>
            </a:fld>
            <a:endParaRPr lang="ru-RU"/>
          </a:p>
        </p:txBody>
      </p:sp>
      <p:pic>
        <p:nvPicPr>
          <p:cNvPr id="18" name="Рисунок 17"/>
          <p:cNvPicPr/>
          <p:nvPr/>
        </p:nvPicPr>
        <p:blipFill>
          <a:blip r:embed="rId5"/>
          <a:stretch>
            <a:fillRect/>
          </a:stretch>
        </p:blipFill>
        <p:spPr>
          <a:xfrm>
            <a:off x="1559761" y="3925093"/>
            <a:ext cx="5079270" cy="261381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7215" y="3143062"/>
            <a:ext cx="7577396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Чем больше площадь под кривой, тем лучше работает модель. Легко заметить, какая из моделей оказалась лучше.</a:t>
            </a:r>
            <a:endParaRPr lang="ru-R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/>
          <a:srcRect r="3338"/>
          <a:stretch/>
        </p:blipFill>
        <p:spPr>
          <a:xfrm>
            <a:off x="452963" y="1384746"/>
            <a:ext cx="3473018" cy="158968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263" y="1384746"/>
            <a:ext cx="3428347" cy="1480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830" y="971480"/>
            <a:ext cx="283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Результаты логистической регрессии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0486" y="974633"/>
            <a:ext cx="2219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Результаты случайного леса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E76737-A214-4479-A397-8E7AD40E1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96" r="16956"/>
          <a:stretch/>
        </p:blipFill>
        <p:spPr>
          <a:xfrm flipH="1">
            <a:off x="6511870" y="0"/>
            <a:ext cx="5679702" cy="6858000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0998F06A-6D39-E690-1017-532C2D715E50}"/>
              </a:ext>
            </a:extLst>
          </p:cNvPr>
          <p:cNvSpPr txBox="1"/>
          <p:nvPr/>
        </p:nvSpPr>
        <p:spPr>
          <a:xfrm>
            <a:off x="551070" y="533171"/>
            <a:ext cx="7784362" cy="67769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chemeClr val="bg1"/>
                </a:solidFill>
                <a:latin typeface="Arial"/>
                <a:cs typeface="Arial"/>
              </a:rPr>
              <a:t>ТЕКСТ ТЕКСТ ТЕКСТ ТЕКСТ ТЕКСТ ТЕКСТ</a:t>
            </a:r>
          </a:p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chemeClr val="bg1"/>
                </a:solidFill>
                <a:latin typeface="Arial"/>
                <a:cs typeface="Arial"/>
              </a:rPr>
              <a:t>ТЕКСТ ТЕКСТ ТЕКСТ ТЕКСТ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89A7DB3-21ED-47DD-879C-1FEF5C02C6EB}"/>
              </a:ext>
            </a:extLst>
          </p:cNvPr>
          <p:cNvSpPr txBox="1"/>
          <p:nvPr/>
        </p:nvSpPr>
        <p:spPr>
          <a:xfrm>
            <a:off x="543665" y="872020"/>
            <a:ext cx="5410157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Заключение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91409F3-7E52-4C47-A8CD-5EF79DF9B00B}"/>
              </a:ext>
            </a:extLst>
          </p:cNvPr>
          <p:cNvCxnSpPr>
            <a:cxnSpLocks/>
          </p:cNvCxnSpPr>
          <p:nvPr/>
        </p:nvCxnSpPr>
        <p:spPr>
          <a:xfrm flipH="1">
            <a:off x="551070" y="1298678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4232FC0-19C6-49C8-A7CE-4F55C6C75EF1}"/>
              </a:ext>
            </a:extLst>
          </p:cNvPr>
          <p:cNvSpPr/>
          <p:nvPr/>
        </p:nvSpPr>
        <p:spPr>
          <a:xfrm>
            <a:off x="-14381" y="3632841"/>
            <a:ext cx="6526251" cy="3225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92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5A86D-F420-40DD-A12F-CAD7D0525007}"/>
              </a:ext>
            </a:extLst>
          </p:cNvPr>
          <p:cNvSpPr txBox="1"/>
          <p:nvPr/>
        </p:nvSpPr>
        <p:spPr>
          <a:xfrm>
            <a:off x="426473" y="1412810"/>
            <a:ext cx="5644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ходе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работы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мы смогли построить модель, которая с большой точностью определяет подверженность сердечно-сосудистым заболеваниям.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Данные результаты могут быть использованы для раннего выявления сердечно-сосудистых заболеваний и проведения профилактических мероприятий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0F379-5F0F-90F5-B60F-34CEBC9B54FE}"/>
              </a:ext>
            </a:extLst>
          </p:cNvPr>
          <p:cNvSpPr txBox="1"/>
          <p:nvPr/>
        </p:nvSpPr>
        <p:spPr>
          <a:xfrm>
            <a:off x="0" y="3720650"/>
            <a:ext cx="6511870" cy="2182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9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Ссылки на использованные ресурсы</a:t>
            </a:r>
            <a:r>
              <a:rPr lang="ru-RU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698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9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innovationcampus.ru/lms/mod/scorm/player.php?a=22&amp;currentorg=rus_sic_big_data_chapter7_f_final_lab3-6_organization&amp;scoid=44</a:t>
            </a:r>
            <a:b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</a:br>
            <a:endParaRPr lang="en-US" sz="1698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hlinkClick r:id="rId4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69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www.kaggle.com/datasets/alphiree/cardiovascular-diseases-risk-prediction-dataset</a:t>
            </a:r>
            <a: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98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98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92B841-58E1-2D79-6B06-A5DD1AC12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CE5581-EE87-4127-B5A9-632F8BC31E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458655" y="297591"/>
            <a:ext cx="7784362" cy="67769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1D4992"/>
                </a:solidFill>
                <a:latin typeface="Arial"/>
                <a:cs typeface="Arial"/>
              </a:rPr>
              <a:t>Цель проекта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40" y="29948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458655" y="732621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2C4B12-254C-38DC-0375-DB4F322DF5FE}"/>
              </a:ext>
            </a:extLst>
          </p:cNvPr>
          <p:cNvSpPr txBox="1"/>
          <p:nvPr/>
        </p:nvSpPr>
        <p:spPr>
          <a:xfrm>
            <a:off x="3624458" y="3998032"/>
            <a:ext cx="5115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этапы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выполнения </a:t>
            </a: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работы.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D3B7D-8056-691E-C783-C2E2DAA64A65}"/>
              </a:ext>
            </a:extLst>
          </p:cNvPr>
          <p:cNvSpPr txBox="1"/>
          <p:nvPr/>
        </p:nvSpPr>
        <p:spPr>
          <a:xfrm>
            <a:off x="291548" y="1149455"/>
            <a:ext cx="1084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данного проекта состоит в создании эффективной модели машинного обучения, способной предсказывать риск развития сердечно-сосудистых заболеваний у пациентов на основе доступных медицинских данных.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6B6BEC5-1CA5-41AB-B199-4EAB484B9ED4}"/>
              </a:ext>
            </a:extLst>
          </p:cNvPr>
          <p:cNvSpPr/>
          <p:nvPr/>
        </p:nvSpPr>
        <p:spPr>
          <a:xfrm>
            <a:off x="480086" y="4457229"/>
            <a:ext cx="2045074" cy="1888853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 descr="Банк контур">
            <a:extLst>
              <a:ext uri="{FF2B5EF4-FFF2-40B4-BE49-F238E27FC236}">
                <a16:creationId xmlns:a16="http://schemas.microsoft.com/office/drawing/2014/main" id="{01709E0F-5017-491B-915F-2368792E86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641" y="4601479"/>
            <a:ext cx="941964" cy="9419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B54CF0-A393-4291-B5CD-070FAD2B9D5A}"/>
              </a:ext>
            </a:extLst>
          </p:cNvPr>
          <p:cNvSpPr txBox="1"/>
          <p:nvPr/>
        </p:nvSpPr>
        <p:spPr>
          <a:xfrm>
            <a:off x="475229" y="5629363"/>
            <a:ext cx="208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Изучение темы и предобработка данных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0E95041-5A2B-4820-A13B-48AC8D6A1667}"/>
              </a:ext>
            </a:extLst>
          </p:cNvPr>
          <p:cNvSpPr/>
          <p:nvPr/>
        </p:nvSpPr>
        <p:spPr>
          <a:xfrm>
            <a:off x="4689779" y="4457229"/>
            <a:ext cx="2050250" cy="1899121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1378A-83B4-4F0B-B11C-FB5EEB44AAF1}"/>
              </a:ext>
            </a:extLst>
          </p:cNvPr>
          <p:cNvSpPr txBox="1"/>
          <p:nvPr/>
        </p:nvSpPr>
        <p:spPr>
          <a:xfrm>
            <a:off x="4673708" y="5633277"/>
            <a:ext cx="208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распределения медицинских показателей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6A46194-5F60-4A69-8A46-C7285F4270CC}"/>
              </a:ext>
            </a:extLst>
          </p:cNvPr>
          <p:cNvSpPr/>
          <p:nvPr/>
        </p:nvSpPr>
        <p:spPr>
          <a:xfrm>
            <a:off x="8921954" y="4467497"/>
            <a:ext cx="2120491" cy="1899121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44DDCF-DF63-4DCE-9C60-D331180ACC6E}"/>
              </a:ext>
            </a:extLst>
          </p:cNvPr>
          <p:cNvSpPr txBox="1"/>
          <p:nvPr/>
        </p:nvSpPr>
        <p:spPr>
          <a:xfrm>
            <a:off x="9055871" y="5539526"/>
            <a:ext cx="208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моделей, </a:t>
            </a:r>
            <a:r>
              <a:rPr lang="ru-R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вычисление точности.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Рисунок 41" descr="Линейчатая диаграмма контур">
            <a:extLst>
              <a:ext uri="{FF2B5EF4-FFF2-40B4-BE49-F238E27FC236}">
                <a16:creationId xmlns:a16="http://schemas.microsoft.com/office/drawing/2014/main" id="{9F964548-5411-430C-B5DE-4BCCAEB9056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7523" y="4698515"/>
            <a:ext cx="934762" cy="934762"/>
          </a:xfrm>
          <a:prstGeom prst="rect">
            <a:avLst/>
          </a:prstGeom>
        </p:spPr>
      </p:pic>
      <p:pic>
        <p:nvPicPr>
          <p:cNvPr id="43" name="Рисунок 42" descr="Мензурка контур">
            <a:extLst>
              <a:ext uri="{FF2B5EF4-FFF2-40B4-BE49-F238E27FC236}">
                <a16:creationId xmlns:a16="http://schemas.microsoft.com/office/drawing/2014/main" id="{C8509971-D0CF-49D2-BEF8-F18F1113486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6700" y="4601479"/>
            <a:ext cx="830997" cy="830997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D08AB2-E516-4864-98AC-E848B9A9A7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1670" y="1793318"/>
            <a:ext cx="4946468" cy="21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3</a:t>
            </a:fld>
            <a:endParaRPr lang="ru-RU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458655" y="297591"/>
            <a:ext cx="7784362" cy="69873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 smtClean="0">
                <a:solidFill>
                  <a:srgbClr val="1D4992"/>
                </a:solidFill>
                <a:latin typeface="Arial"/>
                <a:cs typeface="Arial"/>
              </a:rPr>
              <a:t>Инструменты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458655" y="732621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40" y="299489"/>
            <a:ext cx="933547" cy="866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25" y="1165753"/>
            <a:ext cx="4965475" cy="2362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D3B7D-8056-691E-C783-C2E2DAA64A65}"/>
              </a:ext>
            </a:extLst>
          </p:cNvPr>
          <p:cNvSpPr txBox="1"/>
          <p:nvPr/>
        </p:nvSpPr>
        <p:spPr>
          <a:xfrm>
            <a:off x="5170977" y="3405276"/>
            <a:ext cx="191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ySparkML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3" y="3528233"/>
            <a:ext cx="2812811" cy="1543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D3B7D-8056-691E-C783-C2E2DAA64A65}"/>
              </a:ext>
            </a:extLst>
          </p:cNvPr>
          <p:cNvSpPr txBox="1"/>
          <p:nvPr/>
        </p:nvSpPr>
        <p:spPr>
          <a:xfrm>
            <a:off x="1281833" y="5278899"/>
            <a:ext cx="191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56" y="3990051"/>
            <a:ext cx="4247731" cy="854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DD3B7D-8056-691E-C783-C2E2DAA64A65}"/>
              </a:ext>
            </a:extLst>
          </p:cNvPr>
          <p:cNvSpPr txBox="1"/>
          <p:nvPr/>
        </p:nvSpPr>
        <p:spPr>
          <a:xfrm>
            <a:off x="8821436" y="5071983"/>
            <a:ext cx="191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51070" y="571075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Выбор набора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51070" y="967460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682A97-FF3C-76EA-24EF-F494F11EA28C}"/>
              </a:ext>
            </a:extLst>
          </p:cNvPr>
          <p:cNvSpPr txBox="1"/>
          <p:nvPr/>
        </p:nvSpPr>
        <p:spPr>
          <a:xfrm>
            <a:off x="483897" y="989604"/>
            <a:ext cx="557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Cardiovascular Diseases Risk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ru-RU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C5C0D1-C1BC-47A2-B199-27BBF151E20F}"/>
              </a:ext>
            </a:extLst>
          </p:cNvPr>
          <p:cNvSpPr txBox="1"/>
          <p:nvPr/>
        </p:nvSpPr>
        <p:spPr>
          <a:xfrm>
            <a:off x="483897" y="4997629"/>
            <a:ext cx="861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записей : 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308.854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FDC6F4-4429-456D-BD41-BE5F3D7453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83897" y="1579784"/>
            <a:ext cx="435185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включает следующие поля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Общее здоровье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Мед осмотр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Рак кожи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Другие виды рака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Диабет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Депрессия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Возраст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Пол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ИМТ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Упражнения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Рост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Вес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Курение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Алкоголь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Употребление фруктов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Наличие сердечно-сосудистых заболеваний (целевая переменная)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40" y="1884109"/>
            <a:ext cx="7352890" cy="24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5</a:t>
            </a:fld>
            <a:endParaRPr lang="ru-RU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24944" y="274984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Обработка данных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24944" y="610117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4" y="1651707"/>
            <a:ext cx="2934109" cy="2857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944" y="4873896"/>
            <a:ext cx="3647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Проверяем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нулевые значения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640" y="299489"/>
            <a:ext cx="933547" cy="8662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25" y="1651707"/>
            <a:ext cx="7497221" cy="11241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8063" y="2840746"/>
            <a:ext cx="265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Переименовали колонки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52" y="3398783"/>
            <a:ext cx="4763165" cy="1629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61510" y="5255352"/>
            <a:ext cx="458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Сгруппировали значения в колонке возраста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9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435429" y="341031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Визуализация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данных.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435429" y="693874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EFAD6E-7184-4FF0-8D78-81E8FDB38A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6</a:t>
            </a:fld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9DC8E3-A560-40CF-B732-D97ED976A9C1}"/>
              </a:ext>
            </a:extLst>
          </p:cNvPr>
          <p:cNvSpPr txBox="1"/>
          <p:nvPr/>
        </p:nvSpPr>
        <p:spPr>
          <a:xfrm>
            <a:off x="1398436" y="6224663"/>
            <a:ext cx="337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 участников исследования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4E05A-E565-4B20-B65B-C5751A608D2D}"/>
              </a:ext>
            </a:extLst>
          </p:cNvPr>
          <p:cNvSpPr txBox="1"/>
          <p:nvPr/>
        </p:nvSpPr>
        <p:spPr>
          <a:xfrm>
            <a:off x="391106" y="3419893"/>
            <a:ext cx="5278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Возрастные группы, участвующие в исследовании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7175A-3F79-4505-B829-F17C78122673}"/>
              </a:ext>
            </a:extLst>
          </p:cNvPr>
          <p:cNvSpPr txBox="1"/>
          <p:nvPr/>
        </p:nvSpPr>
        <p:spPr>
          <a:xfrm>
            <a:off x="6962826" y="3469423"/>
            <a:ext cx="329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Заболевания по полу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C9974-36EF-4D20-B1AC-7293DD1631A8}"/>
              </a:ext>
            </a:extLst>
          </p:cNvPr>
          <p:cNvSpPr txBox="1"/>
          <p:nvPr/>
        </p:nvSpPr>
        <p:spPr>
          <a:xfrm>
            <a:off x="6962826" y="6101552"/>
            <a:ext cx="387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оценка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здоровья участников исследования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208E2B0-263E-4DDE-82AA-F6AF21564E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429" y="865992"/>
            <a:ext cx="5136496" cy="25904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25714D8-8196-4884-B103-EBD3DBD594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52457" y="865993"/>
            <a:ext cx="5114473" cy="268749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F7C14C-0512-4474-BF26-DE2D979C4177}"/>
              </a:ext>
            </a:extLst>
          </p:cNvPr>
          <p:cNvPicPr/>
          <p:nvPr/>
        </p:nvPicPr>
        <p:blipFill rotWithShape="1">
          <a:blip r:embed="rId5"/>
          <a:srcRect t="10215"/>
          <a:stretch/>
        </p:blipFill>
        <p:spPr bwMode="auto">
          <a:xfrm>
            <a:off x="391106" y="3758447"/>
            <a:ext cx="5661350" cy="2521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DF83BC5-0C0E-4FDB-9FB5-3C19BE1393E0}"/>
              </a:ext>
            </a:extLst>
          </p:cNvPr>
          <p:cNvPicPr/>
          <p:nvPr/>
        </p:nvPicPr>
        <p:blipFill rotWithShape="1">
          <a:blip r:embed="rId6"/>
          <a:srcRect t="12344"/>
          <a:stretch/>
        </p:blipFill>
        <p:spPr bwMode="auto">
          <a:xfrm>
            <a:off x="6418217" y="3752834"/>
            <a:ext cx="4748713" cy="2300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42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384269" y="163720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Визуализация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данных.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384269" y="533980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C5C0D1-C1BC-47A2-B199-27BBF151E20F}"/>
              </a:ext>
            </a:extLst>
          </p:cNvPr>
          <p:cNvSpPr txBox="1"/>
          <p:nvPr/>
        </p:nvSpPr>
        <p:spPr>
          <a:xfrm>
            <a:off x="384269" y="578625"/>
            <a:ext cx="8618567" cy="68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4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факторов, оказывающих наибольшее влияние на риск развития сердечно-сосудистых заболеваний.</a:t>
            </a:r>
            <a:endParaRPr lang="en-US" sz="194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366D72-92A4-4954-BA8A-42FE94B2B6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0206" y="1209042"/>
            <a:ext cx="4973883" cy="270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610983-72DE-4D7A-BD32-65AF7FFF35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22125" y="1386208"/>
            <a:ext cx="4894218" cy="250900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6418DA-12EB-4B16-98D7-7EA840B0C7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4270" y="4013377"/>
            <a:ext cx="4662442" cy="23429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1F0352-870D-493E-A9F9-4A4D12FF9EE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29919" y="4013376"/>
            <a:ext cx="5067277" cy="234297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EFAD6E-7184-4FF0-8D78-81E8FDB38A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7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D0044-FD87-415E-BEC0-639AC7568F78}"/>
              </a:ext>
            </a:extLst>
          </p:cNvPr>
          <p:cNvSpPr txBox="1"/>
          <p:nvPr/>
        </p:nvSpPr>
        <p:spPr>
          <a:xfrm>
            <a:off x="436521" y="3749099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Наличие болезни в зависимости от возраста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FFF3D-8EAF-48DF-A7D9-3B0A51AEE1B1}"/>
              </a:ext>
            </a:extLst>
          </p:cNvPr>
          <p:cNvSpPr txBox="1"/>
          <p:nvPr/>
        </p:nvSpPr>
        <p:spPr>
          <a:xfrm>
            <a:off x="105030" y="6200358"/>
            <a:ext cx="566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алкоголя на наличие болезни по возрастам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1F957-B71B-46E4-870C-177288353A63}"/>
              </a:ext>
            </a:extLst>
          </p:cNvPr>
          <p:cNvSpPr txBox="1"/>
          <p:nvPr/>
        </p:nvSpPr>
        <p:spPr>
          <a:xfrm>
            <a:off x="6629052" y="3749099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курения на наличие болезни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1859F-FB9C-46D0-8EE6-AE862B798872}"/>
              </a:ext>
            </a:extLst>
          </p:cNvPr>
          <p:cNvSpPr txBox="1"/>
          <p:nvPr/>
        </p:nvSpPr>
        <p:spPr>
          <a:xfrm>
            <a:off x="6268775" y="6281267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употребления фруктов по возрастам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51070" y="845789"/>
            <a:ext cx="7784362" cy="3256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Визуализация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данных.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51070" y="1298678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EFAD6E-7184-4FF0-8D78-81E8FDB38A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8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B516DD-5B62-4A5F-9107-C7A34E5615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7394" y="4031446"/>
            <a:ext cx="5525659" cy="23331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C47F2B-18BD-42E2-B906-220F8E3FDF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36735" y="1501688"/>
            <a:ext cx="5150466" cy="237028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A985DE-8A27-450A-8EF0-0A2F5E9049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7394" y="1400486"/>
            <a:ext cx="5106207" cy="24018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01BDAF-ACD7-4DCE-9252-D771646D7AC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36735" y="3985215"/>
            <a:ext cx="4907871" cy="2257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9DC8E3-A560-40CF-B732-D97ED976A9C1}"/>
              </a:ext>
            </a:extLst>
          </p:cNvPr>
          <p:cNvSpPr txBox="1"/>
          <p:nvPr/>
        </p:nvSpPr>
        <p:spPr>
          <a:xfrm>
            <a:off x="1126006" y="6255164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употребления овощей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4E05A-E565-4B20-B65B-C5751A608D2D}"/>
              </a:ext>
            </a:extLst>
          </p:cNvPr>
          <p:cNvSpPr txBox="1"/>
          <p:nvPr/>
        </p:nvSpPr>
        <p:spPr>
          <a:xfrm>
            <a:off x="936439" y="3670302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выполнения </a:t>
            </a:r>
            <a:r>
              <a:rPr lang="ru-RU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физ.упражнений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7175A-3F79-4505-B829-F17C78122673}"/>
              </a:ext>
            </a:extLst>
          </p:cNvPr>
          <p:cNvSpPr txBox="1"/>
          <p:nvPr/>
        </p:nvSpPr>
        <p:spPr>
          <a:xfrm>
            <a:off x="7211866" y="3721545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употребления картофеля-фри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C9974-36EF-4D20-B1AC-7293DD1631A8}"/>
              </a:ext>
            </a:extLst>
          </p:cNvPr>
          <p:cNvSpPr txBox="1"/>
          <p:nvPr/>
        </p:nvSpPr>
        <p:spPr>
          <a:xfrm>
            <a:off x="7211866" y="6187072"/>
            <a:ext cx="474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индекса массы тела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FA604292-6ADC-3177-10B6-CBFC07D3CE59}"/>
              </a:ext>
            </a:extLst>
          </p:cNvPr>
          <p:cNvSpPr txBox="1"/>
          <p:nvPr/>
        </p:nvSpPr>
        <p:spPr>
          <a:xfrm>
            <a:off x="551070" y="845789"/>
            <a:ext cx="7784362" cy="69873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>
                <a:solidFill>
                  <a:srgbClr val="013E99"/>
                </a:solidFill>
                <a:latin typeface="Arial"/>
                <a:cs typeface="Arial"/>
              </a:rPr>
              <a:t>Визуализация </a:t>
            </a: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данных.</a:t>
            </a:r>
          </a:p>
          <a:p>
            <a:pPr marL="7701" marR="3081">
              <a:lnSpc>
                <a:spcPct val="100899"/>
              </a:lnSpc>
              <a:spcBef>
                <a:spcPts val="58"/>
              </a:spcBef>
            </a:pPr>
            <a:r>
              <a:rPr lang="ru-RU" sz="2183" b="1" dirty="0" smtClean="0">
                <a:solidFill>
                  <a:srgbClr val="013E99"/>
                </a:solidFill>
                <a:latin typeface="Arial"/>
                <a:cs typeface="Arial"/>
              </a:rPr>
              <a:t>Корреляционный анализ.</a:t>
            </a:r>
            <a:endParaRPr lang="ru-RU" sz="2183" b="1" dirty="0">
              <a:solidFill>
                <a:srgbClr val="013E99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8944D0-3EC2-E971-5088-14CB0BA1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83" y="463559"/>
            <a:ext cx="933547" cy="86626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702F4B6-A885-5015-E30D-84885E32033B}"/>
              </a:ext>
            </a:extLst>
          </p:cNvPr>
          <p:cNvCxnSpPr>
            <a:cxnSpLocks/>
          </p:cNvCxnSpPr>
          <p:nvPr/>
        </p:nvCxnSpPr>
        <p:spPr>
          <a:xfrm flipH="1">
            <a:off x="551070" y="1703792"/>
            <a:ext cx="739324" cy="0"/>
          </a:xfrm>
          <a:prstGeom prst="line">
            <a:avLst/>
          </a:prstGeom>
          <a:ln w="76200">
            <a:solidFill>
              <a:srgbClr val="FF1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EFAD6E-7184-4FF0-8D78-81E8FDB38A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9</a:t>
            </a:fld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9DC8E3-A560-40CF-B732-D97ED976A9C1}"/>
              </a:ext>
            </a:extLst>
          </p:cNvPr>
          <p:cNvSpPr txBox="1"/>
          <p:nvPr/>
        </p:nvSpPr>
        <p:spPr>
          <a:xfrm>
            <a:off x="1192975" y="4995966"/>
            <a:ext cx="337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Корреляция между сердечными заболеваниями и депрессией 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C9974-36EF-4D20-B1AC-7293DD1631A8}"/>
              </a:ext>
            </a:extLst>
          </p:cNvPr>
          <p:cNvSpPr txBox="1"/>
          <p:nvPr/>
        </p:nvSpPr>
        <p:spPr>
          <a:xfrm>
            <a:off x="7065247" y="4995967"/>
            <a:ext cx="3495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Корреляция между сердечными заболеваниями и диабетом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92113A-99EE-4742-99DF-81332CE4D3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070" y="2365501"/>
            <a:ext cx="5357713" cy="23817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95C464-B6C1-41D0-BEE0-AB5B065814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63799" y="2365501"/>
            <a:ext cx="5097965" cy="24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437</Words>
  <Application>Microsoft Office PowerPoint</Application>
  <PresentationFormat>Широкоэкранный</PresentationFormat>
  <Paragraphs>106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Тема Office</vt:lpstr>
      <vt:lpstr>Прогнозирование сердечно-сосудистых заболеваний.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сердечно-сосудистых заболеваний.</dc:title>
  <dc:creator>Низовцев Дмитрий Валерьевич</dc:creator>
  <cp:lastModifiedBy>artei</cp:lastModifiedBy>
  <cp:revision>33</cp:revision>
  <dcterms:created xsi:type="dcterms:W3CDTF">2024-06-15T12:15:08Z</dcterms:created>
  <dcterms:modified xsi:type="dcterms:W3CDTF">2024-06-27T08:09:06Z</dcterms:modified>
</cp:coreProperties>
</file>